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3.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4.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3" r:id="rId1"/>
    <p:sldMasterId id="2147483664" r:id="rId2"/>
    <p:sldMasterId id="2147483665" r:id="rId3"/>
    <p:sldMasterId id="2147483666" r:id="rId4"/>
    <p:sldMasterId id="2147483667" r:id="rId5"/>
  </p:sldMasterIdLst>
  <p:notesMasterIdLst>
    <p:notesMasterId r:id="rId22"/>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Lst>
  <p:sldSz cx="9144000" cy="6858000" type="screen4x3"/>
  <p:notesSz cx="6858000" cy="9144000"/>
  <p:embeddedFontLst>
    <p:embeddedFont>
      <p:font typeface="Calibri" panose="020F0502020204030204" pitchFamily="34" charset="0"/>
      <p:regular r:id="rId23"/>
      <p:bold r:id="rId24"/>
      <p:italic r:id="rId25"/>
      <p:boldItalic r:id="rId26"/>
    </p:embeddedFont>
    <p:embeddedFont>
      <p:font typeface="Tahoma" panose="020B0604030504040204" pitchFamily="34" charset="0"/>
      <p:regular r:id="rId27"/>
      <p:bold r:id="rId2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9" d="100"/>
          <a:sy n="109" d="100"/>
        </p:scale>
        <p:origin x="990"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font" Target="fonts/font4.fntdata"/><Relationship Id="rId3" Type="http://schemas.openxmlformats.org/officeDocument/2006/relationships/slideMaster" Target="slideMasters/slideMaster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font" Target="fonts/font3.fntdata"/><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2.fntdata"/><Relationship Id="rId32"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font" Target="fonts/font1.fntdata"/><Relationship Id="rId28" Type="http://schemas.openxmlformats.org/officeDocument/2006/relationships/font" Target="fonts/font6.fntdata"/><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notesMaster" Target="notesMasters/notesMaster1.xml"/><Relationship Id="rId27" Type="http://schemas.openxmlformats.org/officeDocument/2006/relationships/font" Target="fonts/font5.fntdata"/><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799" cy="458788"/>
          </a:xfrm>
          <a:prstGeom prst="rect">
            <a:avLst/>
          </a:prstGeom>
          <a:noFill/>
          <a:ln>
            <a:noFill/>
          </a:ln>
        </p:spPr>
        <p:txBody>
          <a:bodyPr spcFirstLastPara="1" wrap="square" lIns="91425" tIns="91425" rIns="91425" bIns="91425" anchor="t" anchorCtr="0">
            <a:noAutofit/>
          </a:bodyPr>
          <a:lstStyle>
            <a:lvl1pPr marL="0" marR="0" lvl="0" indent="0" algn="l" rtl="0">
              <a:lnSpc>
                <a:spcPct val="100000"/>
              </a:lnSpc>
              <a:spcBef>
                <a:spcPts val="0"/>
              </a:spcBef>
              <a:spcAft>
                <a:spcPts val="0"/>
              </a:spcAft>
              <a:buClr>
                <a:schemeClr val="dk1"/>
              </a:buClr>
              <a:buSzPts val="1200"/>
              <a:buFont typeface="Calibri"/>
              <a:buNone/>
              <a:defRPr sz="1200" b="0" i="0" u="none" strike="noStrike" cap="none">
                <a:solidFill>
                  <a:schemeClr val="dk1"/>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2" y="0"/>
            <a:ext cx="2971799" cy="458788"/>
          </a:xfrm>
          <a:prstGeom prst="rect">
            <a:avLst/>
          </a:prstGeom>
          <a:noFill/>
          <a:ln>
            <a:noFill/>
          </a:ln>
        </p:spPr>
        <p:txBody>
          <a:bodyPr spcFirstLastPara="1" wrap="square" lIns="91425" tIns="91425" rIns="91425" bIns="91425" anchor="t" anchorCtr="0">
            <a:noAutofit/>
          </a:bodyPr>
          <a:lstStyle>
            <a:lvl1pPr marL="0" marR="0" lvl="0" indent="0" algn="r" rtl="0">
              <a:lnSpc>
                <a:spcPct val="100000"/>
              </a:lnSpc>
              <a:spcBef>
                <a:spcPts val="0"/>
              </a:spcBef>
              <a:spcAft>
                <a:spcPts val="0"/>
              </a:spcAft>
              <a:buClr>
                <a:schemeClr val="dk1"/>
              </a:buClr>
              <a:buSzPts val="1200"/>
              <a:buFont typeface="Calibri"/>
              <a:buNone/>
              <a:defRPr sz="1200" b="0" i="0" u="none" strike="noStrike" cap="none">
                <a:solidFill>
                  <a:schemeClr val="dk1"/>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371600" y="1143000"/>
            <a:ext cx="4114800" cy="3086099"/>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399" cy="3600450"/>
          </a:xfrm>
          <a:prstGeom prst="rect">
            <a:avLst/>
          </a:prstGeom>
          <a:noFill/>
          <a:ln>
            <a:noFill/>
          </a:ln>
        </p:spPr>
        <p:txBody>
          <a:bodyPr spcFirstLastPara="1" wrap="square" lIns="91425" tIns="91425" rIns="91425" bIns="91425" anchor="t" anchorCtr="0">
            <a:noAutofit/>
          </a:bodyPr>
          <a:lstStyle>
            <a:lvl1pPr marL="457200" marR="0" lvl="0" indent="-304800" algn="l" rtl="0">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1pPr>
            <a:lvl2pPr marL="914400" marR="0" lvl="1" indent="-304800" algn="l" rtl="0">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2pPr>
            <a:lvl3pPr marL="1371600" marR="0" lvl="2" indent="-304800" algn="l" rtl="0">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3pPr>
            <a:lvl4pPr marL="1828800" marR="0" lvl="3" indent="-304800" algn="l" rtl="0">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4pPr>
            <a:lvl5pPr marL="2286000" marR="0" lvl="4" indent="-304800" algn="l" rtl="0">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5pPr>
            <a:lvl6pPr marL="2743200" marR="0" lvl="5" indent="-304800" algn="l" rtl="0">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6pPr>
            <a:lvl7pPr marL="3200400" marR="0" lvl="6" indent="-304800" algn="l" rtl="0">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7pPr>
            <a:lvl8pPr marL="3657600" marR="0" lvl="7" indent="-304800" algn="l" rtl="0">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8pPr>
            <a:lvl9pPr marL="4114800" marR="0" lvl="8" indent="-304800" algn="l" rtl="0">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799" cy="458786"/>
          </a:xfrm>
          <a:prstGeom prst="rect">
            <a:avLst/>
          </a:prstGeom>
          <a:noFill/>
          <a:ln>
            <a:noFill/>
          </a:ln>
        </p:spPr>
        <p:txBody>
          <a:bodyPr spcFirstLastPara="1" wrap="square" lIns="91425" tIns="91425" rIns="91425" bIns="91425" anchor="b" anchorCtr="0">
            <a:noAutofit/>
          </a:bodyPr>
          <a:lstStyle>
            <a:lvl1pPr marL="0" marR="0" lvl="0" indent="0" algn="l" rtl="0">
              <a:lnSpc>
                <a:spcPct val="100000"/>
              </a:lnSpc>
              <a:spcBef>
                <a:spcPts val="0"/>
              </a:spcBef>
              <a:spcAft>
                <a:spcPts val="0"/>
              </a:spcAft>
              <a:buClr>
                <a:schemeClr val="dk1"/>
              </a:buClr>
              <a:buSzPts val="1200"/>
              <a:buFont typeface="Calibri"/>
              <a:buNone/>
              <a:defRPr sz="1200" b="0" i="0" u="none" strike="noStrike" cap="none">
                <a:solidFill>
                  <a:schemeClr val="dk1"/>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2" y="8685213"/>
            <a:ext cx="2971799" cy="458786"/>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3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www.tudelft.nl/en/library/current-topics/research-data-management/research-data-management/data-stewardship/data-champions/our-data-champions/"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
        <p:cNvGrpSpPr/>
        <p:nvPr/>
      </p:nvGrpSpPr>
      <p:grpSpPr>
        <a:xfrm>
          <a:off x="0" y="0"/>
          <a:ext cx="0" cy="0"/>
          <a:chOff x="0" y="0"/>
          <a:chExt cx="0" cy="0"/>
        </a:xfrm>
      </p:grpSpPr>
      <p:sp>
        <p:nvSpPr>
          <p:cNvPr id="80" name="Google Shape;80;p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1" name="Google Shape;81;p3:notes"/>
          <p:cNvSpPr txBox="1">
            <a:spLocks noGrp="1"/>
          </p:cNvSpPr>
          <p:nvPr>
            <p:ph type="body" idx="1"/>
          </p:nvPr>
        </p:nvSpPr>
        <p:spPr>
          <a:xfrm>
            <a:off x="685800" y="4400550"/>
            <a:ext cx="5486399" cy="360045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p:txBody>
      </p:sp>
      <p:sp>
        <p:nvSpPr>
          <p:cNvPr id="82" name="Google Shape;82;p3:notes"/>
          <p:cNvSpPr txBox="1">
            <a:spLocks noGrp="1"/>
          </p:cNvSpPr>
          <p:nvPr>
            <p:ph type="sldNum" idx="12"/>
          </p:nvPr>
        </p:nvSpPr>
        <p:spPr>
          <a:xfrm>
            <a:off x="3884612" y="8685213"/>
            <a:ext cx="2971799" cy="458786"/>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3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1</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g37d283c8cb_0_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5" name="Google Shape;165;g37d283c8cb_0_0: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76200" lvl="0" indent="0" algn="l" rtl="0">
              <a:spcBef>
                <a:spcPts val="0"/>
              </a:spcBef>
              <a:spcAft>
                <a:spcPts val="0"/>
              </a:spcAft>
              <a:buNone/>
            </a:pPr>
            <a:r>
              <a:rPr lang="en-US" sz="1100">
                <a:solidFill>
                  <a:srgbClr val="1F497D"/>
                </a:solidFill>
              </a:rPr>
              <a:t>(what are your responsibilities, what are the responsibilities of the library, IT center and the researchers?) </a:t>
            </a:r>
            <a:endParaRPr sz="1100">
              <a:solidFill>
                <a:srgbClr val="1F497D"/>
              </a:solidFill>
            </a:endParaRPr>
          </a:p>
          <a:p>
            <a:pPr marL="76200" lvl="0" indent="0" algn="l" rtl="0">
              <a:spcBef>
                <a:spcPts val="0"/>
              </a:spcBef>
              <a:spcAft>
                <a:spcPts val="0"/>
              </a:spcAft>
              <a:buNone/>
            </a:pPr>
            <a:r>
              <a:rPr lang="en-US" sz="1100">
                <a:latin typeface="Arial"/>
                <a:ea typeface="Arial"/>
                <a:cs typeface="Arial"/>
                <a:sym typeface="Arial"/>
              </a:rPr>
              <a:t>Data Stewards are the first point of contact for researchers that have questions regarding data or software management. Most of the questions that come in can be answered by the Data Steward, and if they are more specifically related to ICT, Legal, or the Library services, the Data Steward will refer the researcher to these specialists. This point of contact is important because it can be unclear where a researcher needs to go with certain questions, and by contacting the Data Stewards they will always find an answer to the question or the person who will be able to answer their question.</a:t>
            </a:r>
            <a:endParaRPr sz="1100">
              <a:latin typeface="Arial"/>
              <a:ea typeface="Arial"/>
              <a:cs typeface="Arial"/>
              <a:sym typeface="Arial"/>
            </a:endParaRPr>
          </a:p>
        </p:txBody>
      </p:sp>
      <p:sp>
        <p:nvSpPr>
          <p:cNvPr id="166" name="Google Shape;166;g37d283c8cb_0_0:notes"/>
          <p:cNvSpPr txBox="1">
            <a:spLocks noGrp="1"/>
          </p:cNvSpPr>
          <p:nvPr>
            <p:ph type="sldNum" idx="12"/>
          </p:nvPr>
        </p:nvSpPr>
        <p:spPr>
          <a:xfrm>
            <a:off x="3884612"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chemeClr val="dk1"/>
              </a:buClr>
              <a:buSzPts val="300"/>
              <a:buFont typeface="Calibri"/>
              <a:buNone/>
            </a:pPr>
            <a:fld id="{00000000-1234-1234-1234-123412341234}" type="slidenum">
              <a:rPr lang="en-US"/>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g3f0d62c52c_0_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4" name="Google Shape;174;g3f0d62c52c_0_0: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228600" algn="l" rtl="0">
              <a:lnSpc>
                <a:spcPct val="115000"/>
              </a:lnSpc>
              <a:spcBef>
                <a:spcPts val="1200"/>
              </a:spcBef>
              <a:spcAft>
                <a:spcPts val="0"/>
              </a:spcAft>
              <a:buClr>
                <a:schemeClr val="dk1"/>
              </a:buClr>
              <a:buSzPts val="1100"/>
              <a:buFont typeface="Arial"/>
              <a:buNone/>
            </a:pPr>
            <a:r>
              <a:rPr lang="en-US" sz="1100">
                <a:solidFill>
                  <a:srgbClr val="1F497D"/>
                </a:solidFill>
                <a:latin typeface="Arial"/>
                <a:ea typeface="Arial"/>
                <a:cs typeface="Arial"/>
                <a:sym typeface="Arial"/>
              </a:rPr>
              <a:t> Your tasks and assignments (what is the focus of your work? Survey RDM needs, implement policies, support the implementation of IT infrastructure, give training courses and individual advice, implement RDM in the curriculum, …?)</a:t>
            </a:r>
            <a:endParaRPr sz="1100">
              <a:solidFill>
                <a:srgbClr val="1F497D"/>
              </a:solidFill>
              <a:latin typeface="Arial"/>
              <a:ea typeface="Arial"/>
              <a:cs typeface="Arial"/>
              <a:sym typeface="Arial"/>
            </a:endParaRPr>
          </a:p>
          <a:p>
            <a:pPr marL="0" lvl="0" indent="0" algn="l" rtl="0">
              <a:spcBef>
                <a:spcPts val="1200"/>
              </a:spcBef>
              <a:spcAft>
                <a:spcPts val="0"/>
              </a:spcAft>
              <a:buNone/>
            </a:pPr>
            <a:endParaRPr sz="1100">
              <a:latin typeface="Arial"/>
              <a:ea typeface="Arial"/>
              <a:cs typeface="Arial"/>
              <a:sym typeface="Arial"/>
            </a:endParaRPr>
          </a:p>
        </p:txBody>
      </p:sp>
      <p:sp>
        <p:nvSpPr>
          <p:cNvPr id="175" name="Google Shape;175;g3f0d62c52c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g5901c57766_1_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0" name="Google Shape;180;g5901c57766_1_0: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81" name="Google Shape;181;g5901c57766_1_0:notes"/>
          <p:cNvSpPr txBox="1">
            <a:spLocks noGrp="1"/>
          </p:cNvSpPr>
          <p:nvPr>
            <p:ph type="sldNum" idx="12"/>
          </p:nvPr>
        </p:nvSpPr>
        <p:spPr>
          <a:xfrm>
            <a:off x="3884612"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chemeClr val="dk1"/>
              </a:buClr>
              <a:buSzPts val="300"/>
              <a:buFont typeface="Calibri"/>
              <a:buNone/>
            </a:pPr>
            <a:fld id="{00000000-1234-1234-1234-123412341234}" type="slidenum">
              <a:rPr lang="en-US"/>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g5eb959e396_2_1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0" name="Google Shape;190;g5eb959e396_2_16: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100">
                <a:solidFill>
                  <a:srgbClr val="1F497D"/>
                </a:solidFill>
              </a:rPr>
              <a:t>(where do you have your office, who is your superior, which people do you talk to regularly, which structures do you use for networking?)</a:t>
            </a:r>
            <a:endParaRPr/>
          </a:p>
        </p:txBody>
      </p:sp>
      <p:sp>
        <p:nvSpPr>
          <p:cNvPr id="191" name="Google Shape;191;g5eb959e396_2_16:notes"/>
          <p:cNvSpPr txBox="1">
            <a:spLocks noGrp="1"/>
          </p:cNvSpPr>
          <p:nvPr>
            <p:ph type="sldNum" idx="12"/>
          </p:nvPr>
        </p:nvSpPr>
        <p:spPr>
          <a:xfrm>
            <a:off x="3884612"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chemeClr val="dk1"/>
              </a:buClr>
              <a:buSzPts val="300"/>
              <a:buFont typeface="Calibri"/>
              <a:buNone/>
            </a:pPr>
            <a:fld id="{00000000-1234-1234-1234-123412341234}" type="slidenum">
              <a:rPr lang="en-US"/>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g58e836dc03_0_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7" name="Google Shape;197;g58e836dc03_0_3:notes"/>
          <p:cNvSpPr txBox="1">
            <a:spLocks noGrp="1"/>
          </p:cNvSpPr>
          <p:nvPr>
            <p:ph type="body" idx="1"/>
          </p:nvPr>
        </p:nvSpPr>
        <p:spPr>
          <a:xfrm>
            <a:off x="685800" y="4400550"/>
            <a:ext cx="5486400" cy="3600600"/>
          </a:xfrm>
          <a:prstGeom prst="rect">
            <a:avLst/>
          </a:prstGeom>
          <a:noFill/>
          <a:ln>
            <a:noFill/>
          </a:ln>
        </p:spPr>
        <p:txBody>
          <a:bodyPr spcFirstLastPara="1" wrap="square" lIns="91425" tIns="91425" rIns="91425" bIns="91425" anchor="t" anchorCtr="0">
            <a:noAutofit/>
          </a:bodyPr>
          <a:lstStyle/>
          <a:p>
            <a:pPr marL="76200" marR="0" lvl="0" indent="0" algn="l" rtl="0">
              <a:lnSpc>
                <a:spcPct val="100000"/>
              </a:lnSpc>
              <a:spcBef>
                <a:spcPts val="0"/>
              </a:spcBef>
              <a:spcAft>
                <a:spcPts val="0"/>
              </a:spcAft>
              <a:buClr>
                <a:schemeClr val="dk1"/>
              </a:buClr>
              <a:buSzPts val="1200"/>
              <a:buFont typeface="Calibri"/>
              <a:buNone/>
            </a:pPr>
            <a:r>
              <a:rPr lang="en-US" sz="1200" b="0" i="0" u="none" strike="noStrike" cap="none" dirty="0">
                <a:solidFill>
                  <a:schemeClr val="dk1"/>
                </a:solidFill>
                <a:latin typeface="Calibri"/>
                <a:ea typeface="Calibri"/>
                <a:cs typeface="Calibri"/>
                <a:sym typeface="Calibri"/>
              </a:rPr>
              <a:t>Although embedding Data Stewards at each faculty is a prerequisite for creating awareness and achieving cultural change in RDM, bott</a:t>
            </a:r>
            <a:r>
              <a:rPr lang="en-US" sz="1200" dirty="0">
                <a:solidFill>
                  <a:schemeClr val="dk1"/>
                </a:solidFill>
                <a:latin typeface="Calibri"/>
                <a:ea typeface="Calibri"/>
                <a:cs typeface="Calibri"/>
                <a:sym typeface="Calibri"/>
              </a:rPr>
              <a:t>om-up </a:t>
            </a:r>
            <a:r>
              <a:rPr lang="en-US" sz="1200" b="0" i="0" u="none" strike="noStrike" cap="none" dirty="0">
                <a:solidFill>
                  <a:schemeClr val="dk1"/>
                </a:solidFill>
                <a:latin typeface="Calibri"/>
                <a:ea typeface="Calibri"/>
                <a:cs typeface="Calibri"/>
                <a:sym typeface="Calibri"/>
              </a:rPr>
              <a:t>community building efforts are essential to fully accomplish these goals. Additionally, it is impossible for a single Data Steward to have all the necessary disciplinary background to understand and support all types of research carried out in one faculty. Therefore the </a:t>
            </a:r>
            <a:r>
              <a:rPr lang="en-US" sz="1200" b="0" i="0" u="sng" strike="noStrike" cap="none" dirty="0">
                <a:solidFill>
                  <a:schemeClr val="hlink"/>
                </a:solidFill>
                <a:latin typeface="Calibri"/>
                <a:ea typeface="Calibri"/>
                <a:cs typeface="Calibri"/>
                <a:sym typeface="Calibri"/>
                <a:hlinkClick r:id="rId3"/>
              </a:rPr>
              <a:t>Data Champions</a:t>
            </a:r>
            <a:r>
              <a:rPr lang="en-US" sz="1200" b="0" i="0" u="none" strike="noStrike" cap="none" dirty="0">
                <a:solidFill>
                  <a:schemeClr val="dk1"/>
                </a:solidFill>
                <a:latin typeface="Calibri"/>
                <a:ea typeface="Calibri"/>
                <a:cs typeface="Calibri"/>
                <a:sym typeface="Calibri"/>
              </a:rPr>
              <a:t> </a:t>
            </a:r>
            <a:r>
              <a:rPr lang="en-US" sz="1200" b="0" i="0" u="none" strike="noStrike" cap="none" dirty="0" err="1" smtClean="0">
                <a:solidFill>
                  <a:schemeClr val="dk1"/>
                </a:solidFill>
                <a:latin typeface="Calibri"/>
                <a:ea typeface="Calibri"/>
                <a:cs typeface="Calibri"/>
                <a:sym typeface="Calibri"/>
              </a:rPr>
              <a:t>programme</a:t>
            </a:r>
            <a:r>
              <a:rPr lang="en-US" sz="1200" b="0" i="0" u="none" strike="noStrike" cap="none" dirty="0" smtClean="0">
                <a:solidFill>
                  <a:schemeClr val="dk1"/>
                </a:solidFill>
                <a:latin typeface="Calibri"/>
                <a:ea typeface="Calibri"/>
                <a:cs typeface="Calibri"/>
                <a:sym typeface="Calibri"/>
              </a:rPr>
              <a:t> </a:t>
            </a:r>
            <a:r>
              <a:rPr lang="en-US" sz="1200" b="0" i="0" u="none" strike="noStrike" cap="none" dirty="0">
                <a:solidFill>
                  <a:schemeClr val="dk1"/>
                </a:solidFill>
                <a:latin typeface="Calibri"/>
                <a:ea typeface="Calibri"/>
                <a:cs typeface="Calibri"/>
                <a:sym typeface="Calibri"/>
              </a:rPr>
              <a:t>was launched in </a:t>
            </a:r>
            <a:r>
              <a:rPr lang="en-US" sz="1200" b="1" i="0" u="none" strike="noStrike" cap="none" dirty="0">
                <a:solidFill>
                  <a:schemeClr val="dk1"/>
                </a:solidFill>
                <a:latin typeface="Calibri"/>
                <a:ea typeface="Calibri"/>
                <a:cs typeface="Calibri"/>
                <a:sym typeface="Calibri"/>
              </a:rPr>
              <a:t>September 2018 with a kick off meeting in </a:t>
            </a:r>
            <a:r>
              <a:rPr lang="en-US" sz="1200" b="1" i="0" u="none" strike="noStrike" cap="none" dirty="0" err="1">
                <a:solidFill>
                  <a:schemeClr val="dk1"/>
                </a:solidFill>
                <a:latin typeface="Calibri"/>
                <a:ea typeface="Calibri"/>
                <a:cs typeface="Calibri"/>
                <a:sym typeface="Calibri"/>
              </a:rPr>
              <a:t>december</a:t>
            </a:r>
            <a:r>
              <a:rPr lang="en-US" sz="1200" b="1" i="0" u="none" strike="noStrike" cap="none" dirty="0">
                <a:solidFill>
                  <a:schemeClr val="dk1"/>
                </a:solidFill>
                <a:latin typeface="Calibri"/>
                <a:ea typeface="Calibri"/>
                <a:cs typeface="Calibri"/>
                <a:sym typeface="Calibri"/>
              </a:rPr>
              <a:t> 2018. </a:t>
            </a:r>
            <a:r>
              <a:rPr lang="en-US" sz="1200" i="0" u="none" strike="noStrike" cap="none" dirty="0">
                <a:solidFill>
                  <a:schemeClr val="dk1"/>
                </a:solidFill>
                <a:latin typeface="Calibri"/>
                <a:ea typeface="Calibri"/>
                <a:cs typeface="Calibri"/>
                <a:sym typeface="Calibri"/>
              </a:rPr>
              <a:t>Here you see the </a:t>
            </a:r>
            <a:r>
              <a:rPr lang="en-US" sz="1200" dirty="0">
                <a:solidFill>
                  <a:schemeClr val="dk1"/>
                </a:solidFill>
                <a:latin typeface="Calibri"/>
                <a:ea typeface="Calibri"/>
                <a:cs typeface="Calibri"/>
                <a:sym typeface="Calibri"/>
              </a:rPr>
              <a:t>38 data champions at the eight faculties. </a:t>
            </a:r>
            <a:endParaRPr sz="1200" i="0" u="none" strike="noStrike" cap="none" dirty="0">
              <a:solidFill>
                <a:schemeClr val="dk1"/>
              </a:solidFill>
              <a:latin typeface="Calibri"/>
              <a:ea typeface="Calibri"/>
              <a:cs typeface="Calibri"/>
              <a:sym typeface="Calibri"/>
            </a:endParaRPr>
          </a:p>
          <a:p>
            <a:pPr marL="76200" marR="0" lvl="0" indent="76200"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p:txBody>
      </p:sp>
      <p:sp>
        <p:nvSpPr>
          <p:cNvPr id="198" name="Google Shape;198;g58e836dc03_0_3:notes"/>
          <p:cNvSpPr txBox="1">
            <a:spLocks noGrp="1"/>
          </p:cNvSpPr>
          <p:nvPr>
            <p:ph type="sldNum" idx="12"/>
          </p:nvPr>
        </p:nvSpPr>
        <p:spPr>
          <a:xfrm>
            <a:off x="3884612" y="8685213"/>
            <a:ext cx="2971800" cy="458700"/>
          </a:xfrm>
          <a:prstGeom prst="rect">
            <a:avLst/>
          </a:prstGeom>
          <a:noFill/>
          <a:ln>
            <a:noFill/>
          </a:ln>
        </p:spPr>
        <p:txBody>
          <a:bodyPr spcFirstLastPara="1" wrap="square" lIns="91425" tIns="45700" rIns="91425" bIns="45700" anchor="b" anchorCtr="0">
            <a:noAutofit/>
          </a:bodyPr>
          <a:lstStyle/>
          <a:p>
            <a:pPr marL="0" marR="0" lvl="0" indent="0" algn="l" rtl="0">
              <a:lnSpc>
                <a:spcPct val="100000"/>
              </a:lnSpc>
              <a:spcBef>
                <a:spcPts val="0"/>
              </a:spcBef>
              <a:spcAft>
                <a:spcPts val="0"/>
              </a:spcAft>
              <a:buClr>
                <a:schemeClr val="dk1"/>
              </a:buClr>
              <a:buSzPts val="300"/>
              <a:buFont typeface="Calibri"/>
              <a:buNone/>
            </a:pPr>
            <a:fld id="{00000000-1234-1234-1234-123412341234}" type="slidenum">
              <a:rPr lang="en-US" sz="1400" b="0" i="0" u="none" strike="noStrike" cap="none">
                <a:solidFill>
                  <a:srgbClr val="000000"/>
                </a:solidFill>
                <a:latin typeface="Arial"/>
                <a:ea typeface="Arial"/>
                <a:cs typeface="Arial"/>
                <a:sym typeface="Arial"/>
              </a:rPr>
              <a:t>14</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Google Shape;252;g33f747b244_0_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3" name="Google Shape;253;g33f747b244_0_0: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54" name="Google Shape;254;g33f747b244_0_0:notes"/>
          <p:cNvSpPr txBox="1">
            <a:spLocks noGrp="1"/>
          </p:cNvSpPr>
          <p:nvPr>
            <p:ph type="sldNum" idx="12"/>
          </p:nvPr>
        </p:nvSpPr>
        <p:spPr>
          <a:xfrm>
            <a:off x="3884612"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chemeClr val="dk1"/>
              </a:buClr>
              <a:buSzPts val="300"/>
              <a:buFont typeface="Calibri"/>
              <a:buNone/>
            </a:pPr>
            <a:fld id="{00000000-1234-1234-1234-123412341234}" type="slidenum">
              <a:rPr lang="en-US"/>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g37d283c8cb_0_14: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76200" lvl="0" indent="0" algn="l" rtl="0">
              <a:spcBef>
                <a:spcPts val="0"/>
              </a:spcBef>
              <a:spcAft>
                <a:spcPts val="0"/>
              </a:spcAft>
              <a:buNone/>
            </a:pPr>
            <a:endParaRPr/>
          </a:p>
        </p:txBody>
      </p:sp>
      <p:sp>
        <p:nvSpPr>
          <p:cNvPr id="261" name="Google Shape;261;g37d283c8cb_0_1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g40b7fbad09_0_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4" name="Google Shape;94;g40b7fbad09_0_1: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5" name="Google Shape;95;g40b7fbad09_0_1:notes"/>
          <p:cNvSpPr txBox="1">
            <a:spLocks noGrp="1"/>
          </p:cNvSpPr>
          <p:nvPr>
            <p:ph type="sldNum" idx="12"/>
          </p:nvPr>
        </p:nvSpPr>
        <p:spPr>
          <a:xfrm>
            <a:off x="3884612"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chemeClr val="dk1"/>
              </a:buClr>
              <a:buSzPts val="300"/>
              <a:buFont typeface="Calibri"/>
              <a:buNone/>
            </a:pPr>
            <a:fld id="{00000000-1234-1234-1234-123412341234}" type="slidenum">
              <a:rPr lang="en-US"/>
              <a:t>2</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g40b7fbad09_0_1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1" name="Google Shape;101;g40b7fbad09_0_16: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76200" lvl="0" indent="0" algn="l" rtl="0">
              <a:spcBef>
                <a:spcPts val="0"/>
              </a:spcBef>
              <a:spcAft>
                <a:spcPts val="0"/>
              </a:spcAft>
              <a:buNone/>
            </a:pPr>
            <a:endParaRPr/>
          </a:p>
        </p:txBody>
      </p:sp>
      <p:sp>
        <p:nvSpPr>
          <p:cNvPr id="102" name="Google Shape;102;g40b7fbad09_0_16:notes"/>
          <p:cNvSpPr txBox="1">
            <a:spLocks noGrp="1"/>
          </p:cNvSpPr>
          <p:nvPr>
            <p:ph type="sldNum" idx="12"/>
          </p:nvPr>
        </p:nvSpPr>
        <p:spPr>
          <a:xfrm>
            <a:off x="3884612"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chemeClr val="dk1"/>
              </a:buClr>
              <a:buSzPts val="300"/>
              <a:buFont typeface="Calibri"/>
              <a:buNone/>
            </a:pPr>
            <a:fld id="{00000000-1234-1234-1234-123412341234}" type="slidenum">
              <a:rPr lang="en-US"/>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Google Shape;111;g3777fc8a2c_0_42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2" name="Google Shape;112;g3777fc8a2c_0_429:notes"/>
          <p:cNvSpPr txBox="1">
            <a:spLocks noGrp="1"/>
          </p:cNvSpPr>
          <p:nvPr>
            <p:ph type="body" idx="1"/>
          </p:nvPr>
        </p:nvSpPr>
        <p:spPr>
          <a:xfrm>
            <a:off x="685800" y="4400550"/>
            <a:ext cx="5486400" cy="3600600"/>
          </a:xfrm>
          <a:prstGeom prst="rect">
            <a:avLst/>
          </a:prstGeom>
          <a:noFill/>
          <a:ln>
            <a:noFill/>
          </a:ln>
        </p:spPr>
        <p:txBody>
          <a:bodyPr spcFirstLastPara="1" wrap="square" lIns="91425" tIns="91425" rIns="91425" bIns="91425" anchor="t" anchorCtr="0">
            <a:noAutofit/>
          </a:bodyPr>
          <a:lstStyle/>
          <a:p>
            <a:pPr marL="76200" marR="0" lvl="0" indent="76200" algn="l" rtl="0">
              <a:lnSpc>
                <a:spcPct val="100000"/>
              </a:lnSpc>
              <a:spcBef>
                <a:spcPts val="0"/>
              </a:spcBef>
              <a:spcAft>
                <a:spcPts val="0"/>
              </a:spcAft>
              <a:buClr>
                <a:schemeClr val="dk1"/>
              </a:buClr>
              <a:buSzPts val="1200"/>
              <a:buFont typeface="Calibri"/>
              <a:buNone/>
            </a:pPr>
            <a:r>
              <a:rPr lang="en-US" dirty="0"/>
              <a:t>The key principle of the Data Stewardship </a:t>
            </a:r>
            <a:r>
              <a:rPr lang="en-US" dirty="0" err="1"/>
              <a:t>programme</a:t>
            </a:r>
            <a:r>
              <a:rPr lang="en-US" dirty="0"/>
              <a:t> is to place the research and the researchers needs at the </a:t>
            </a:r>
            <a:r>
              <a:rPr lang="en-US" dirty="0" err="1"/>
              <a:t>centre</a:t>
            </a:r>
            <a:r>
              <a:rPr lang="en-US" dirty="0"/>
              <a:t>: Data Stewards are there to support researchers in </a:t>
            </a:r>
            <a:r>
              <a:rPr lang="en-US" dirty="0" err="1"/>
              <a:t>practising</a:t>
            </a:r>
            <a:r>
              <a:rPr lang="en-US" dirty="0"/>
              <a:t> good data research management, they are not some sort of police that ensures compliance with policies or funder requirements. Instead, the objective of the </a:t>
            </a:r>
            <a:r>
              <a:rPr lang="en-US" dirty="0" err="1"/>
              <a:t>programme</a:t>
            </a:r>
            <a:r>
              <a:rPr lang="en-US" dirty="0"/>
              <a:t> is to achieve cultural change and not compliance. </a:t>
            </a:r>
            <a:endParaRPr sz="1200" b="0" i="0" u="none" strike="noStrike" cap="none" dirty="0">
              <a:solidFill>
                <a:schemeClr val="dk1"/>
              </a:solidFill>
              <a:latin typeface="Calibri"/>
              <a:ea typeface="Calibri"/>
              <a:cs typeface="Calibri"/>
              <a:sym typeface="Calibri"/>
            </a:endParaRPr>
          </a:p>
        </p:txBody>
      </p:sp>
      <p:sp>
        <p:nvSpPr>
          <p:cNvPr id="113" name="Google Shape;113;g3777fc8a2c_0_429:notes"/>
          <p:cNvSpPr txBox="1">
            <a:spLocks noGrp="1"/>
          </p:cNvSpPr>
          <p:nvPr>
            <p:ph type="sldNum" idx="12"/>
          </p:nvPr>
        </p:nvSpPr>
        <p:spPr>
          <a:xfrm>
            <a:off x="3884612" y="8685213"/>
            <a:ext cx="2971800" cy="458700"/>
          </a:xfrm>
          <a:prstGeom prst="rect">
            <a:avLst/>
          </a:prstGeom>
          <a:noFill/>
          <a:ln>
            <a:noFill/>
          </a:ln>
        </p:spPr>
        <p:txBody>
          <a:bodyPr spcFirstLastPara="1" wrap="square" lIns="91425" tIns="45700" rIns="91425" bIns="45700" anchor="b" anchorCtr="0">
            <a:noAutofit/>
          </a:bodyPr>
          <a:lstStyle/>
          <a:p>
            <a:pPr marL="0" marR="0" lvl="0" indent="0" algn="l" rtl="0">
              <a:lnSpc>
                <a:spcPct val="100000"/>
              </a:lnSpc>
              <a:spcBef>
                <a:spcPts val="0"/>
              </a:spcBef>
              <a:spcAft>
                <a:spcPts val="0"/>
              </a:spcAft>
              <a:buClr>
                <a:schemeClr val="dk1"/>
              </a:buClr>
              <a:buSzPts val="300"/>
              <a:buFont typeface="Calibri"/>
              <a:buNone/>
            </a:pPr>
            <a:fld id="{00000000-1234-1234-1234-123412341234}" type="slidenum">
              <a:rPr lang="en-US" sz="1400" b="0" i="0" u="none" strike="noStrike" cap="none">
                <a:solidFill>
                  <a:srgbClr val="000000"/>
                </a:solidFill>
                <a:latin typeface="Arial"/>
                <a:ea typeface="Arial"/>
                <a:cs typeface="Arial"/>
                <a:sym typeface="Arial"/>
              </a:rPr>
              <a:t>4</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g37d283c8cb_0_2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1" name="Google Shape;121;g37d283c8cb_0_23:notes"/>
          <p:cNvSpPr txBox="1">
            <a:spLocks noGrp="1"/>
          </p:cNvSpPr>
          <p:nvPr>
            <p:ph type="body" idx="1"/>
          </p:nvPr>
        </p:nvSpPr>
        <p:spPr>
          <a:xfrm>
            <a:off x="685800" y="4400550"/>
            <a:ext cx="5486400" cy="3600600"/>
          </a:xfrm>
          <a:prstGeom prst="rect">
            <a:avLst/>
          </a:prstGeom>
          <a:noFill/>
          <a:ln>
            <a:noFill/>
          </a:ln>
        </p:spPr>
        <p:txBody>
          <a:bodyPr spcFirstLastPara="1" wrap="square" lIns="91425" tIns="91425" rIns="91425" bIns="91425" anchor="t" anchorCtr="0">
            <a:noAutofit/>
          </a:bodyPr>
          <a:lstStyle/>
          <a:p>
            <a:pPr marL="0" lvl="0" indent="-228600" algn="l" rtl="0">
              <a:lnSpc>
                <a:spcPct val="115000"/>
              </a:lnSpc>
              <a:spcBef>
                <a:spcPts val="1200"/>
              </a:spcBef>
              <a:spcAft>
                <a:spcPts val="0"/>
              </a:spcAft>
              <a:buClr>
                <a:schemeClr val="dk1"/>
              </a:buClr>
              <a:buSzPts val="1100"/>
              <a:buFont typeface="Arial"/>
              <a:buNone/>
            </a:pPr>
            <a:r>
              <a:rPr lang="en-US" sz="1100">
                <a:solidFill>
                  <a:srgbClr val="1F497D"/>
                </a:solidFill>
                <a:latin typeface="Arial"/>
                <a:ea typeface="Arial"/>
                <a:cs typeface="Arial"/>
                <a:sym typeface="Arial"/>
              </a:rPr>
              <a:t> What are the overall goals and vision of Data Stewardship at TU Delft (how does the concept support excellent research, how does it support the library and IT center (from an institutional/strategic point of view)?)</a:t>
            </a:r>
            <a:endParaRPr sz="1100">
              <a:solidFill>
                <a:srgbClr val="1F497D"/>
              </a:solidFill>
              <a:latin typeface="Arial"/>
              <a:ea typeface="Arial"/>
              <a:cs typeface="Arial"/>
              <a:sym typeface="Arial"/>
            </a:endParaRPr>
          </a:p>
          <a:p>
            <a:pPr marL="76200" marR="0" lvl="0" indent="76200" algn="l" rtl="0">
              <a:lnSpc>
                <a:spcPct val="100000"/>
              </a:lnSpc>
              <a:spcBef>
                <a:spcPts val="1200"/>
              </a:spcBef>
              <a:spcAft>
                <a:spcPts val="0"/>
              </a:spcAft>
              <a:buClr>
                <a:schemeClr val="dk1"/>
              </a:buClr>
              <a:buSzPts val="1200"/>
              <a:buFont typeface="Calibri"/>
              <a:buNone/>
            </a:pPr>
            <a:endParaRPr/>
          </a:p>
        </p:txBody>
      </p:sp>
      <p:sp>
        <p:nvSpPr>
          <p:cNvPr id="122" name="Google Shape;122;g37d283c8cb_0_23:notes"/>
          <p:cNvSpPr txBox="1">
            <a:spLocks noGrp="1"/>
          </p:cNvSpPr>
          <p:nvPr>
            <p:ph type="sldNum" idx="12"/>
          </p:nvPr>
        </p:nvSpPr>
        <p:spPr>
          <a:xfrm>
            <a:off x="3884612" y="8685213"/>
            <a:ext cx="2971800" cy="458700"/>
          </a:xfrm>
          <a:prstGeom prst="rect">
            <a:avLst/>
          </a:prstGeom>
          <a:noFill/>
          <a:ln>
            <a:noFill/>
          </a:ln>
        </p:spPr>
        <p:txBody>
          <a:bodyPr spcFirstLastPara="1" wrap="square" lIns="91425" tIns="45700" rIns="91425" bIns="45700" anchor="b" anchorCtr="0">
            <a:noAutofit/>
          </a:bodyPr>
          <a:lstStyle/>
          <a:p>
            <a:pPr marL="0" marR="0" lvl="0" indent="0" algn="l" rtl="0">
              <a:lnSpc>
                <a:spcPct val="100000"/>
              </a:lnSpc>
              <a:spcBef>
                <a:spcPts val="0"/>
              </a:spcBef>
              <a:spcAft>
                <a:spcPts val="0"/>
              </a:spcAft>
              <a:buClr>
                <a:srgbClr val="000000"/>
              </a:buClr>
              <a:buSzPts val="1400"/>
              <a:buFont typeface="Arial"/>
              <a:buNone/>
            </a:pPr>
            <a:fld id="{00000000-1234-1234-1234-123412341234}" type="slidenum">
              <a:rPr lang="en-US" sz="1400" b="0" i="0" u="none" strike="noStrike" cap="none">
                <a:solidFill>
                  <a:srgbClr val="000000"/>
                </a:solidFill>
                <a:latin typeface="Arial"/>
                <a:ea typeface="Arial"/>
                <a:cs typeface="Arial"/>
                <a:sym typeface="Arial"/>
              </a:rPr>
              <a:t>5</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g3777fc8a2c_0_38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1" name="Google Shape;131;g3777fc8a2c_0_386:notes"/>
          <p:cNvSpPr txBox="1">
            <a:spLocks noGrp="1"/>
          </p:cNvSpPr>
          <p:nvPr>
            <p:ph type="body" idx="1"/>
          </p:nvPr>
        </p:nvSpPr>
        <p:spPr>
          <a:xfrm>
            <a:off x="685800" y="4400550"/>
            <a:ext cx="5486400" cy="3600600"/>
          </a:xfrm>
          <a:prstGeom prst="rect">
            <a:avLst/>
          </a:prstGeom>
          <a:noFill/>
          <a:ln>
            <a:noFill/>
          </a:ln>
        </p:spPr>
        <p:txBody>
          <a:bodyPr spcFirstLastPara="1" wrap="square" lIns="91425" tIns="91425" rIns="91425" bIns="91425" anchor="t" anchorCtr="0">
            <a:noAutofit/>
          </a:bodyPr>
          <a:lstStyle/>
          <a:p>
            <a:pPr marL="457200" marR="0" lvl="0" indent="-304800" algn="l" rtl="0">
              <a:lnSpc>
                <a:spcPct val="10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p:txBody>
      </p:sp>
      <p:sp>
        <p:nvSpPr>
          <p:cNvPr id="132" name="Google Shape;132;g3777fc8a2c_0_386:notes"/>
          <p:cNvSpPr txBox="1">
            <a:spLocks noGrp="1"/>
          </p:cNvSpPr>
          <p:nvPr>
            <p:ph type="sldNum" idx="12"/>
          </p:nvPr>
        </p:nvSpPr>
        <p:spPr>
          <a:xfrm>
            <a:off x="3884612" y="8685213"/>
            <a:ext cx="2971800" cy="458700"/>
          </a:xfrm>
          <a:prstGeom prst="rect">
            <a:avLst/>
          </a:prstGeom>
          <a:noFill/>
          <a:ln>
            <a:noFill/>
          </a:ln>
        </p:spPr>
        <p:txBody>
          <a:bodyPr spcFirstLastPara="1" wrap="square" lIns="91425" tIns="45700" rIns="91425" bIns="45700" anchor="b" anchorCtr="0">
            <a:noAutofit/>
          </a:bodyPr>
          <a:lstStyle/>
          <a:p>
            <a:pPr marL="0" marR="0" lvl="0" indent="0" algn="l" rtl="0">
              <a:lnSpc>
                <a:spcPct val="100000"/>
              </a:lnSpc>
              <a:spcBef>
                <a:spcPts val="0"/>
              </a:spcBef>
              <a:spcAft>
                <a:spcPts val="0"/>
              </a:spcAft>
              <a:buClr>
                <a:schemeClr val="dk1"/>
              </a:buClr>
              <a:buSzPts val="350"/>
              <a:buFont typeface="Calibri"/>
              <a:buNone/>
            </a:pPr>
            <a:fld id="{00000000-1234-1234-1234-123412341234}" type="slidenum">
              <a:rPr lang="en-US" sz="1400" b="0" i="0" u="none" strike="noStrike" cap="none">
                <a:solidFill>
                  <a:srgbClr val="000000"/>
                </a:solidFill>
                <a:latin typeface="Arial"/>
                <a:ea typeface="Arial"/>
                <a:cs typeface="Arial"/>
                <a:sym typeface="Arial"/>
              </a:rPr>
              <a:t>6</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5eb959e396_2_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0" name="Google Shape;140;g5eb959e396_2_6: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1" name="Google Shape;141;g5eb959e396_2_6:notes"/>
          <p:cNvSpPr txBox="1">
            <a:spLocks noGrp="1"/>
          </p:cNvSpPr>
          <p:nvPr>
            <p:ph type="sldNum" idx="12"/>
          </p:nvPr>
        </p:nvSpPr>
        <p:spPr>
          <a:xfrm>
            <a:off x="3884612"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chemeClr val="dk1"/>
              </a:buClr>
              <a:buSzPts val="300"/>
              <a:buFont typeface="Calibri"/>
              <a:buNone/>
            </a:pPr>
            <a:fld id="{00000000-1234-1234-1234-123412341234}" type="slidenum">
              <a:rPr lang="en-US"/>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g5901c57766_1_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 name="Google Shape;147;g5901c57766_1_6: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8" name="Google Shape;148;g5901c57766_1_6:notes"/>
          <p:cNvSpPr txBox="1">
            <a:spLocks noGrp="1"/>
          </p:cNvSpPr>
          <p:nvPr>
            <p:ph type="sldNum" idx="12"/>
          </p:nvPr>
        </p:nvSpPr>
        <p:spPr>
          <a:xfrm>
            <a:off x="3884612"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chemeClr val="dk1"/>
              </a:buClr>
              <a:buSzPts val="300"/>
              <a:buFont typeface="Calibri"/>
              <a:buNone/>
            </a:pPr>
            <a:fld id="{00000000-1234-1234-1234-123412341234}" type="slidenum">
              <a:rPr lang="en-US"/>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3777fc8a2c_0_43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 name="Google Shape;155;g3777fc8a2c_0_436:notes"/>
          <p:cNvSpPr txBox="1">
            <a:spLocks noGrp="1"/>
          </p:cNvSpPr>
          <p:nvPr>
            <p:ph type="body" idx="1"/>
          </p:nvPr>
        </p:nvSpPr>
        <p:spPr>
          <a:xfrm>
            <a:off x="685800" y="4400550"/>
            <a:ext cx="5486400" cy="3600600"/>
          </a:xfrm>
          <a:prstGeom prst="rect">
            <a:avLst/>
          </a:prstGeom>
          <a:noFill/>
          <a:ln>
            <a:noFill/>
          </a:ln>
        </p:spPr>
        <p:txBody>
          <a:bodyPr spcFirstLastPara="1" wrap="square" lIns="91425" tIns="91425" rIns="91425" bIns="91425" anchor="t" anchorCtr="0">
            <a:noAutofit/>
          </a:bodyPr>
          <a:lstStyle/>
          <a:p>
            <a:pPr marL="76200" marR="0" lvl="0" indent="76200" algn="l" rtl="0">
              <a:lnSpc>
                <a:spcPct val="100000"/>
              </a:lnSpc>
              <a:spcBef>
                <a:spcPts val="0"/>
              </a:spcBef>
              <a:spcAft>
                <a:spcPts val="0"/>
              </a:spcAft>
              <a:buClr>
                <a:schemeClr val="dk1"/>
              </a:buClr>
              <a:buSzPts val="1200"/>
              <a:buFont typeface="Calibri"/>
              <a:buNone/>
            </a:pPr>
            <a:r>
              <a:rPr lang="en-US"/>
              <a:t>Since the end of 2018, each faculty has a Data Steward with a similar research background to the researchers of the faculty that they are supporting. This means that all Data Stewards from TU Delft have a research background, with a PhD in a relevant subject area so that they will be able to speak the same language. In addition to their research background, Data Stewards follow relevant support training.</a:t>
            </a:r>
            <a:endParaRPr sz="1200" b="0" i="0" u="none" strike="noStrike" cap="none">
              <a:solidFill>
                <a:schemeClr val="dk1"/>
              </a:solidFill>
              <a:latin typeface="Calibri"/>
              <a:ea typeface="Calibri"/>
              <a:cs typeface="Calibri"/>
              <a:sym typeface="Calibri"/>
            </a:endParaRPr>
          </a:p>
        </p:txBody>
      </p:sp>
      <p:sp>
        <p:nvSpPr>
          <p:cNvPr id="156" name="Google Shape;156;g3777fc8a2c_0_436:notes"/>
          <p:cNvSpPr txBox="1">
            <a:spLocks noGrp="1"/>
          </p:cNvSpPr>
          <p:nvPr>
            <p:ph type="sldNum" idx="12"/>
          </p:nvPr>
        </p:nvSpPr>
        <p:spPr>
          <a:xfrm>
            <a:off x="3884612" y="8685213"/>
            <a:ext cx="2971800" cy="458700"/>
          </a:xfrm>
          <a:prstGeom prst="rect">
            <a:avLst/>
          </a:prstGeom>
          <a:noFill/>
          <a:ln>
            <a:noFill/>
          </a:ln>
        </p:spPr>
        <p:txBody>
          <a:bodyPr spcFirstLastPara="1" wrap="square" lIns="91425" tIns="45700" rIns="91425" bIns="45700" anchor="b" anchorCtr="0">
            <a:noAutofit/>
          </a:bodyPr>
          <a:lstStyle/>
          <a:p>
            <a:pPr marL="0" marR="0" lvl="0" indent="0" algn="l" rtl="0">
              <a:lnSpc>
                <a:spcPct val="100000"/>
              </a:lnSpc>
              <a:spcBef>
                <a:spcPts val="0"/>
              </a:spcBef>
              <a:spcAft>
                <a:spcPts val="0"/>
              </a:spcAft>
              <a:buClr>
                <a:schemeClr val="dk1"/>
              </a:buClr>
              <a:buSzPts val="300"/>
              <a:buFont typeface="Calibri"/>
              <a:buNone/>
            </a:pPr>
            <a:fld id="{00000000-1234-1234-1234-123412341234}" type="slidenum">
              <a:rPr lang="en-US" sz="1400" b="0" i="0" u="none" strike="noStrike" cap="none">
                <a:solidFill>
                  <a:srgbClr val="000000"/>
                </a:solidFill>
                <a:latin typeface="Arial"/>
                <a:ea typeface="Arial"/>
                <a:cs typeface="Arial"/>
                <a:sym typeface="Arial"/>
              </a:rPr>
              <a:t>9</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6"/>
        <p:cNvGrpSpPr/>
        <p:nvPr/>
      </p:nvGrpSpPr>
      <p:grpSpPr>
        <a:xfrm>
          <a:off x="0" y="0"/>
          <a:ext cx="0" cy="0"/>
          <a:chOff x="0" y="0"/>
          <a:chExt cx="0" cy="0"/>
        </a:xfrm>
      </p:grpSpPr>
      <p:sp>
        <p:nvSpPr>
          <p:cNvPr id="17" name="Google Shape;17;p2"/>
          <p:cNvSpPr txBox="1">
            <a:spLocks noGrp="1"/>
          </p:cNvSpPr>
          <p:nvPr>
            <p:ph type="ctrTitle"/>
          </p:nvPr>
        </p:nvSpPr>
        <p:spPr>
          <a:xfrm>
            <a:off x="1802191" y="822995"/>
            <a:ext cx="7265534" cy="2972716"/>
          </a:xfrm>
          <a:prstGeom prst="rect">
            <a:avLst/>
          </a:prstGeom>
          <a:noFill/>
          <a:ln>
            <a:noFill/>
          </a:ln>
        </p:spPr>
        <p:txBody>
          <a:bodyPr spcFirstLastPara="1" wrap="square" lIns="91425" tIns="91425" rIns="91425" bIns="91425" anchor="ctr" anchorCtr="0">
            <a:noAutofit/>
          </a:bodyPr>
          <a:lstStyle>
            <a:lvl1pPr marL="0" marR="0" lvl="0" indent="0" algn="l" rtl="0">
              <a:lnSpc>
                <a:spcPct val="100000"/>
              </a:lnSpc>
              <a:spcBef>
                <a:spcPts val="0"/>
              </a:spcBef>
              <a:spcAft>
                <a:spcPts val="0"/>
              </a:spcAft>
              <a:buClr>
                <a:srgbClr val="00A6D6"/>
              </a:buClr>
              <a:buSzPts val="7200"/>
              <a:buFont typeface="Arial"/>
              <a:buNone/>
              <a:defRPr sz="7200" b="0" i="0" u="none" strike="noStrike" cap="none">
                <a:solidFill>
                  <a:srgbClr val="00A6D6"/>
                </a:solidFill>
                <a:latin typeface="Arial"/>
                <a:ea typeface="Arial"/>
                <a:cs typeface="Arial"/>
                <a:sym typeface="Arial"/>
              </a:defRPr>
            </a:lvl1pPr>
            <a:lvl2pPr lvl="1" indent="0">
              <a:spcBef>
                <a:spcPts val="0"/>
              </a:spcBef>
              <a:spcAft>
                <a:spcPts val="0"/>
              </a:spcAft>
              <a:buSzPts val="1800"/>
              <a:buFont typeface="Arial"/>
              <a:buNone/>
              <a:defRPr sz="1800"/>
            </a:lvl2pPr>
            <a:lvl3pPr lvl="2" indent="0">
              <a:spcBef>
                <a:spcPts val="0"/>
              </a:spcBef>
              <a:spcAft>
                <a:spcPts val="0"/>
              </a:spcAft>
              <a:buSzPts val="1800"/>
              <a:buFont typeface="Arial"/>
              <a:buNone/>
              <a:defRPr sz="1800"/>
            </a:lvl3pPr>
            <a:lvl4pPr lvl="3" indent="0">
              <a:spcBef>
                <a:spcPts val="0"/>
              </a:spcBef>
              <a:spcAft>
                <a:spcPts val="0"/>
              </a:spcAft>
              <a:buSzPts val="1800"/>
              <a:buFont typeface="Arial"/>
              <a:buNone/>
              <a:defRPr sz="1800"/>
            </a:lvl4pPr>
            <a:lvl5pPr lvl="4" indent="0">
              <a:spcBef>
                <a:spcPts val="0"/>
              </a:spcBef>
              <a:spcAft>
                <a:spcPts val="0"/>
              </a:spcAft>
              <a:buSzPts val="1800"/>
              <a:buFont typeface="Arial"/>
              <a:buNone/>
              <a:defRPr sz="1800"/>
            </a:lvl5pPr>
            <a:lvl6pPr lvl="5" indent="0">
              <a:spcBef>
                <a:spcPts val="0"/>
              </a:spcBef>
              <a:spcAft>
                <a:spcPts val="0"/>
              </a:spcAft>
              <a:buSzPts val="1800"/>
              <a:buFont typeface="Arial"/>
              <a:buNone/>
              <a:defRPr sz="1800"/>
            </a:lvl6pPr>
            <a:lvl7pPr lvl="6" indent="0">
              <a:spcBef>
                <a:spcPts val="0"/>
              </a:spcBef>
              <a:spcAft>
                <a:spcPts val="0"/>
              </a:spcAft>
              <a:buSzPts val="1800"/>
              <a:buFont typeface="Arial"/>
              <a:buNone/>
              <a:defRPr sz="1800"/>
            </a:lvl7pPr>
            <a:lvl8pPr lvl="7" indent="0">
              <a:spcBef>
                <a:spcPts val="0"/>
              </a:spcBef>
              <a:spcAft>
                <a:spcPts val="0"/>
              </a:spcAft>
              <a:buSzPts val="1800"/>
              <a:buFont typeface="Arial"/>
              <a:buNone/>
              <a:defRPr sz="1800"/>
            </a:lvl8pPr>
            <a:lvl9pPr lvl="8" indent="0">
              <a:spcBef>
                <a:spcPts val="0"/>
              </a:spcBef>
              <a:spcAft>
                <a:spcPts val="0"/>
              </a:spcAft>
              <a:buSzPts val="1800"/>
              <a:buFont typeface="Arial"/>
              <a:buNone/>
              <a:defRPr sz="1800"/>
            </a:lvl9pPr>
          </a:lstStyle>
          <a:p>
            <a:endParaRPr/>
          </a:p>
        </p:txBody>
      </p:sp>
      <p:sp>
        <p:nvSpPr>
          <p:cNvPr id="18" name="Google Shape;18;p2"/>
          <p:cNvSpPr txBox="1">
            <a:spLocks noGrp="1"/>
          </p:cNvSpPr>
          <p:nvPr>
            <p:ph type="subTitle" idx="1"/>
          </p:nvPr>
        </p:nvSpPr>
        <p:spPr>
          <a:xfrm>
            <a:off x="1802191" y="4271062"/>
            <a:ext cx="7067378" cy="1367735"/>
          </a:xfrm>
          <a:prstGeom prst="rect">
            <a:avLst/>
          </a:prstGeom>
          <a:noFill/>
          <a:ln>
            <a:noFill/>
          </a:ln>
        </p:spPr>
        <p:txBody>
          <a:bodyPr spcFirstLastPara="1" wrap="square" lIns="91425" tIns="91425" rIns="91425" bIns="91425" anchor="t" anchorCtr="0">
            <a:noAutofit/>
          </a:bodyPr>
          <a:lstStyle>
            <a:lvl1pPr marL="0" marR="0" lvl="0" indent="0" algn="l" rtl="0">
              <a:lnSpc>
                <a:spcPct val="100000"/>
              </a:lnSpc>
              <a:spcBef>
                <a:spcPts val="560"/>
              </a:spcBef>
              <a:spcAft>
                <a:spcPts val="0"/>
              </a:spcAft>
              <a:buClr>
                <a:srgbClr val="00A6D6"/>
              </a:buClr>
              <a:buSzPts val="2800"/>
              <a:buFont typeface="Arial"/>
              <a:buNone/>
              <a:defRPr sz="2800" b="0" i="0" u="none" strike="noStrike" cap="none">
                <a:solidFill>
                  <a:schemeClr val="dk1"/>
                </a:solidFill>
                <a:latin typeface="Arial"/>
                <a:ea typeface="Arial"/>
                <a:cs typeface="Arial"/>
                <a:sym typeface="Arial"/>
              </a:defRPr>
            </a:lvl1pPr>
            <a:lvl2pPr marL="457200" marR="0" lvl="1" indent="0" algn="ctr" rtl="0">
              <a:lnSpc>
                <a:spcPct val="100000"/>
              </a:lnSpc>
              <a:spcBef>
                <a:spcPts val="480"/>
              </a:spcBef>
              <a:spcAft>
                <a:spcPts val="0"/>
              </a:spcAft>
              <a:buClr>
                <a:srgbClr val="00A6D6"/>
              </a:buClr>
              <a:buSzPts val="2400"/>
              <a:buFont typeface="Arial"/>
              <a:buNone/>
              <a:defRPr sz="2400" b="0" i="0" u="none" strike="noStrike" cap="none">
                <a:solidFill>
                  <a:srgbClr val="888888"/>
                </a:solidFill>
                <a:latin typeface="Arial"/>
                <a:ea typeface="Arial"/>
                <a:cs typeface="Arial"/>
                <a:sym typeface="Arial"/>
              </a:defRPr>
            </a:lvl2pPr>
            <a:lvl3pPr marL="914400" marR="0" lvl="2" indent="0" algn="ctr" rtl="0">
              <a:lnSpc>
                <a:spcPct val="100000"/>
              </a:lnSpc>
              <a:spcBef>
                <a:spcPts val="480"/>
              </a:spcBef>
              <a:spcAft>
                <a:spcPts val="0"/>
              </a:spcAft>
              <a:buClr>
                <a:srgbClr val="00A6D6"/>
              </a:buClr>
              <a:buSzPts val="2400"/>
              <a:buFont typeface="Arial"/>
              <a:buNone/>
              <a:defRPr sz="2400" b="0" i="0" u="none" strike="noStrike" cap="none">
                <a:solidFill>
                  <a:srgbClr val="888888"/>
                </a:solidFill>
                <a:latin typeface="Arial"/>
                <a:ea typeface="Arial"/>
                <a:cs typeface="Arial"/>
                <a:sym typeface="Arial"/>
              </a:defRPr>
            </a:lvl3pPr>
            <a:lvl4pPr marL="1371600" marR="0" lvl="3" indent="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Arial"/>
                <a:ea typeface="Arial"/>
                <a:cs typeface="Arial"/>
                <a:sym typeface="Arial"/>
              </a:defRPr>
            </a:lvl4pPr>
            <a:lvl5pPr marL="1828800" marR="0" lvl="4" indent="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Arial"/>
                <a:ea typeface="Arial"/>
                <a:cs typeface="Arial"/>
                <a:sym typeface="Arial"/>
              </a:defRPr>
            </a:lvl5pPr>
            <a:lvl6pPr marL="2286000" marR="0" lvl="5" indent="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Arial"/>
                <a:ea typeface="Arial"/>
                <a:cs typeface="Arial"/>
                <a:sym typeface="Arial"/>
              </a:defRPr>
            </a:lvl6pPr>
            <a:lvl7pPr marL="2743200" marR="0" lvl="6" indent="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Arial"/>
                <a:ea typeface="Arial"/>
                <a:cs typeface="Arial"/>
                <a:sym typeface="Arial"/>
              </a:defRPr>
            </a:lvl7pPr>
            <a:lvl8pPr marL="3200400" marR="0" lvl="7" indent="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Arial"/>
                <a:ea typeface="Arial"/>
                <a:cs typeface="Arial"/>
                <a:sym typeface="Arial"/>
              </a:defRPr>
            </a:lvl8pPr>
            <a:lvl9pPr marL="3657600" marR="0" lvl="8" indent="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Arial"/>
                <a:ea typeface="Arial"/>
                <a:cs typeface="Arial"/>
                <a:sym typeface="Arial"/>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8"/>
        <p:cNvGrpSpPr/>
        <p:nvPr/>
      </p:nvGrpSpPr>
      <p:grpSpPr>
        <a:xfrm>
          <a:off x="0" y="0"/>
          <a:ext cx="0" cy="0"/>
          <a:chOff x="0" y="0"/>
          <a:chExt cx="0" cy="0"/>
        </a:xfrm>
      </p:grpSpPr>
      <p:sp>
        <p:nvSpPr>
          <p:cNvPr id="59" name="Google Shape;59;p14"/>
          <p:cNvSpPr txBox="1">
            <a:spLocks noGrp="1"/>
          </p:cNvSpPr>
          <p:nvPr>
            <p:ph type="ctrTitle"/>
          </p:nvPr>
        </p:nvSpPr>
        <p:spPr>
          <a:xfrm>
            <a:off x="1802192" y="822996"/>
            <a:ext cx="7265400" cy="2972700"/>
          </a:xfrm>
          <a:prstGeom prst="rect">
            <a:avLst/>
          </a:prstGeom>
          <a:noFill/>
          <a:ln>
            <a:noFill/>
          </a:ln>
        </p:spPr>
        <p:txBody>
          <a:bodyPr spcFirstLastPara="1" wrap="square" lIns="91425" tIns="91425" rIns="91425" bIns="91425" anchor="ctr" anchorCtr="0">
            <a:noAutofit/>
          </a:bodyPr>
          <a:lstStyle>
            <a:lvl1pPr marL="0" marR="0" lvl="0" indent="0" algn="l" rtl="0">
              <a:spcBef>
                <a:spcPts val="0"/>
              </a:spcBef>
              <a:spcAft>
                <a:spcPts val="0"/>
              </a:spcAft>
              <a:buClr>
                <a:srgbClr val="00A6D6"/>
              </a:buClr>
              <a:buSzPts val="1400"/>
              <a:buFont typeface="Arial"/>
              <a:buNone/>
              <a:defRPr sz="7200" b="0" i="0" u="none" strike="noStrike" cap="none">
                <a:solidFill>
                  <a:srgbClr val="00A6D6"/>
                </a:solidFill>
                <a:latin typeface="Arial"/>
                <a:ea typeface="Arial"/>
                <a:cs typeface="Arial"/>
                <a:sym typeface="Arial"/>
              </a:defRPr>
            </a:lvl1pPr>
            <a:lvl2pPr lvl="1" indent="0" rtl="0">
              <a:spcBef>
                <a:spcPts val="0"/>
              </a:spcBef>
              <a:spcAft>
                <a:spcPts val="0"/>
              </a:spcAft>
              <a:buSzPts val="1400"/>
              <a:buNone/>
              <a:defRPr sz="1800"/>
            </a:lvl2pPr>
            <a:lvl3pPr lvl="2" indent="0" rtl="0">
              <a:spcBef>
                <a:spcPts val="0"/>
              </a:spcBef>
              <a:spcAft>
                <a:spcPts val="0"/>
              </a:spcAft>
              <a:buSzPts val="1400"/>
              <a:buNone/>
              <a:defRPr sz="1800"/>
            </a:lvl3pPr>
            <a:lvl4pPr lvl="3" indent="0" rtl="0">
              <a:spcBef>
                <a:spcPts val="0"/>
              </a:spcBef>
              <a:spcAft>
                <a:spcPts val="0"/>
              </a:spcAft>
              <a:buSzPts val="1400"/>
              <a:buNone/>
              <a:defRPr sz="1800"/>
            </a:lvl4pPr>
            <a:lvl5pPr lvl="4" indent="0" rtl="0">
              <a:spcBef>
                <a:spcPts val="0"/>
              </a:spcBef>
              <a:spcAft>
                <a:spcPts val="0"/>
              </a:spcAft>
              <a:buSzPts val="1400"/>
              <a:buNone/>
              <a:defRPr sz="1800"/>
            </a:lvl5pPr>
            <a:lvl6pPr lvl="5" indent="0" rtl="0">
              <a:spcBef>
                <a:spcPts val="0"/>
              </a:spcBef>
              <a:spcAft>
                <a:spcPts val="0"/>
              </a:spcAft>
              <a:buSzPts val="1400"/>
              <a:buNone/>
              <a:defRPr sz="1800"/>
            </a:lvl6pPr>
            <a:lvl7pPr lvl="6" indent="0" rtl="0">
              <a:spcBef>
                <a:spcPts val="0"/>
              </a:spcBef>
              <a:spcAft>
                <a:spcPts val="0"/>
              </a:spcAft>
              <a:buSzPts val="1400"/>
              <a:buNone/>
              <a:defRPr sz="1800"/>
            </a:lvl7pPr>
            <a:lvl8pPr lvl="7" indent="0" rtl="0">
              <a:spcBef>
                <a:spcPts val="0"/>
              </a:spcBef>
              <a:spcAft>
                <a:spcPts val="0"/>
              </a:spcAft>
              <a:buSzPts val="1400"/>
              <a:buNone/>
              <a:defRPr sz="1800"/>
            </a:lvl8pPr>
            <a:lvl9pPr lvl="8" indent="0" rtl="0">
              <a:spcBef>
                <a:spcPts val="0"/>
              </a:spcBef>
              <a:spcAft>
                <a:spcPts val="0"/>
              </a:spcAft>
              <a:buSzPts val="1400"/>
              <a:buNone/>
              <a:defRPr sz="1800"/>
            </a:lvl9pPr>
          </a:lstStyle>
          <a:p>
            <a:endParaRPr/>
          </a:p>
        </p:txBody>
      </p:sp>
      <p:sp>
        <p:nvSpPr>
          <p:cNvPr id="60" name="Google Shape;60;p14"/>
          <p:cNvSpPr txBox="1">
            <a:spLocks noGrp="1"/>
          </p:cNvSpPr>
          <p:nvPr>
            <p:ph type="subTitle" idx="1"/>
          </p:nvPr>
        </p:nvSpPr>
        <p:spPr>
          <a:xfrm>
            <a:off x="1802192" y="4271063"/>
            <a:ext cx="7067400" cy="1367700"/>
          </a:xfrm>
          <a:prstGeom prst="rect">
            <a:avLst/>
          </a:prstGeom>
          <a:noFill/>
          <a:ln>
            <a:noFill/>
          </a:ln>
        </p:spPr>
        <p:txBody>
          <a:bodyPr spcFirstLastPara="1" wrap="square" lIns="91425" tIns="91425" rIns="91425" bIns="91425" anchor="t" anchorCtr="0">
            <a:noAutofit/>
          </a:bodyPr>
          <a:lstStyle>
            <a:lvl1pPr marL="0" marR="0" lvl="0" indent="0" algn="l" rtl="0">
              <a:spcBef>
                <a:spcPts val="560"/>
              </a:spcBef>
              <a:spcAft>
                <a:spcPts val="0"/>
              </a:spcAft>
              <a:buClr>
                <a:srgbClr val="00A6D6"/>
              </a:buClr>
              <a:buSzPts val="2800"/>
              <a:buFont typeface="Arial"/>
              <a:buNone/>
              <a:defRPr sz="2800" b="0" i="0" u="none" strike="noStrike" cap="none">
                <a:solidFill>
                  <a:schemeClr val="dk1"/>
                </a:solidFill>
                <a:latin typeface="Arial"/>
                <a:ea typeface="Arial"/>
                <a:cs typeface="Arial"/>
                <a:sym typeface="Arial"/>
              </a:defRPr>
            </a:lvl1pPr>
            <a:lvl2pPr marL="457200" marR="0" lvl="1" indent="0" algn="ctr" rtl="0">
              <a:spcBef>
                <a:spcPts val="480"/>
              </a:spcBef>
              <a:spcAft>
                <a:spcPts val="0"/>
              </a:spcAft>
              <a:buClr>
                <a:srgbClr val="00A6D6"/>
              </a:buClr>
              <a:buSzPts val="2400"/>
              <a:buFont typeface="Arial"/>
              <a:buNone/>
              <a:defRPr sz="2400" b="0" i="0" u="none" strike="noStrike" cap="none">
                <a:solidFill>
                  <a:srgbClr val="888888"/>
                </a:solidFill>
                <a:latin typeface="Arial"/>
                <a:ea typeface="Arial"/>
                <a:cs typeface="Arial"/>
                <a:sym typeface="Arial"/>
              </a:defRPr>
            </a:lvl2pPr>
            <a:lvl3pPr marL="914400" marR="0" lvl="2" indent="0" algn="ctr" rtl="0">
              <a:spcBef>
                <a:spcPts val="480"/>
              </a:spcBef>
              <a:spcAft>
                <a:spcPts val="0"/>
              </a:spcAft>
              <a:buClr>
                <a:srgbClr val="00A6D6"/>
              </a:buClr>
              <a:buSzPts val="2400"/>
              <a:buFont typeface="Arial"/>
              <a:buNone/>
              <a:defRPr sz="2400" b="0" i="0" u="none" strike="noStrike" cap="none">
                <a:solidFill>
                  <a:srgbClr val="888888"/>
                </a:solidFill>
                <a:latin typeface="Arial"/>
                <a:ea typeface="Arial"/>
                <a:cs typeface="Arial"/>
                <a:sym typeface="Arial"/>
              </a:defRPr>
            </a:lvl3pPr>
            <a:lvl4pPr marL="1371600" marR="0" lvl="3" indent="0" algn="ctr" rtl="0">
              <a:spcBef>
                <a:spcPts val="400"/>
              </a:spcBef>
              <a:spcAft>
                <a:spcPts val="0"/>
              </a:spcAft>
              <a:buClr>
                <a:srgbClr val="888888"/>
              </a:buClr>
              <a:buSzPts val="2000"/>
              <a:buFont typeface="Arial"/>
              <a:buNone/>
              <a:defRPr sz="2000" b="0" i="0" u="none" strike="noStrike" cap="none">
                <a:solidFill>
                  <a:srgbClr val="888888"/>
                </a:solidFill>
                <a:latin typeface="Arial"/>
                <a:ea typeface="Arial"/>
                <a:cs typeface="Arial"/>
                <a:sym typeface="Arial"/>
              </a:defRPr>
            </a:lvl4pPr>
            <a:lvl5pPr marL="1828800" marR="0" lvl="4" indent="0" algn="ctr" rtl="0">
              <a:spcBef>
                <a:spcPts val="400"/>
              </a:spcBef>
              <a:spcAft>
                <a:spcPts val="0"/>
              </a:spcAft>
              <a:buClr>
                <a:srgbClr val="888888"/>
              </a:buClr>
              <a:buSzPts val="2000"/>
              <a:buFont typeface="Arial"/>
              <a:buNone/>
              <a:defRPr sz="2000" b="0" i="0" u="none" strike="noStrike" cap="none">
                <a:solidFill>
                  <a:srgbClr val="888888"/>
                </a:solidFill>
                <a:latin typeface="Arial"/>
                <a:ea typeface="Arial"/>
                <a:cs typeface="Arial"/>
                <a:sym typeface="Arial"/>
              </a:defRPr>
            </a:lvl5pPr>
            <a:lvl6pPr marL="2286000" marR="0" lvl="5" indent="0" algn="ctr" rtl="0">
              <a:spcBef>
                <a:spcPts val="400"/>
              </a:spcBef>
              <a:spcAft>
                <a:spcPts val="0"/>
              </a:spcAft>
              <a:buClr>
                <a:srgbClr val="888888"/>
              </a:buClr>
              <a:buSzPts val="2000"/>
              <a:buFont typeface="Arial"/>
              <a:buNone/>
              <a:defRPr sz="2000" b="0" i="0" u="none" strike="noStrike" cap="none">
                <a:solidFill>
                  <a:srgbClr val="888888"/>
                </a:solidFill>
                <a:latin typeface="Arial"/>
                <a:ea typeface="Arial"/>
                <a:cs typeface="Arial"/>
                <a:sym typeface="Arial"/>
              </a:defRPr>
            </a:lvl6pPr>
            <a:lvl7pPr marL="2743200" marR="0" lvl="6" indent="0" algn="ctr" rtl="0">
              <a:spcBef>
                <a:spcPts val="400"/>
              </a:spcBef>
              <a:spcAft>
                <a:spcPts val="0"/>
              </a:spcAft>
              <a:buClr>
                <a:srgbClr val="888888"/>
              </a:buClr>
              <a:buSzPts val="2000"/>
              <a:buFont typeface="Arial"/>
              <a:buNone/>
              <a:defRPr sz="2000" b="0" i="0" u="none" strike="noStrike" cap="none">
                <a:solidFill>
                  <a:srgbClr val="888888"/>
                </a:solidFill>
                <a:latin typeface="Arial"/>
                <a:ea typeface="Arial"/>
                <a:cs typeface="Arial"/>
                <a:sym typeface="Arial"/>
              </a:defRPr>
            </a:lvl7pPr>
            <a:lvl8pPr marL="3200400" marR="0" lvl="7" indent="0" algn="ctr" rtl="0">
              <a:spcBef>
                <a:spcPts val="400"/>
              </a:spcBef>
              <a:spcAft>
                <a:spcPts val="0"/>
              </a:spcAft>
              <a:buClr>
                <a:srgbClr val="888888"/>
              </a:buClr>
              <a:buSzPts val="2000"/>
              <a:buFont typeface="Arial"/>
              <a:buNone/>
              <a:defRPr sz="2000" b="0" i="0" u="none" strike="noStrike" cap="none">
                <a:solidFill>
                  <a:srgbClr val="888888"/>
                </a:solidFill>
                <a:latin typeface="Arial"/>
                <a:ea typeface="Arial"/>
                <a:cs typeface="Arial"/>
                <a:sym typeface="Arial"/>
              </a:defRPr>
            </a:lvl8pPr>
            <a:lvl9pPr marL="3657600" marR="0" lvl="8" indent="0" algn="ctr" rtl="0">
              <a:spcBef>
                <a:spcPts val="400"/>
              </a:spcBef>
              <a:spcAft>
                <a:spcPts val="0"/>
              </a:spcAft>
              <a:buClr>
                <a:srgbClr val="888888"/>
              </a:buClr>
              <a:buSzPts val="2000"/>
              <a:buFont typeface="Arial"/>
              <a:buNone/>
              <a:defRPr sz="2000" b="0" i="0" u="none" strike="noStrike" cap="none">
                <a:solidFill>
                  <a:srgbClr val="888888"/>
                </a:solidFill>
                <a:latin typeface="Arial"/>
                <a:ea typeface="Arial"/>
                <a:cs typeface="Arial"/>
                <a:sym typeface="Arial"/>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1"/>
        <p:cNvGrpSpPr/>
        <p:nvPr/>
      </p:nvGrpSpPr>
      <p:grpSpPr>
        <a:xfrm>
          <a:off x="0" y="0"/>
          <a:ext cx="0" cy="0"/>
          <a:chOff x="0" y="0"/>
          <a:chExt cx="0" cy="0"/>
        </a:xfrm>
      </p:grpSpPr>
      <p:sp>
        <p:nvSpPr>
          <p:cNvPr id="62" name="Google Shape;62;p15"/>
          <p:cNvSpPr txBox="1">
            <a:spLocks noGrp="1"/>
          </p:cNvSpPr>
          <p:nvPr>
            <p:ph type="title"/>
          </p:nvPr>
        </p:nvSpPr>
        <p:spPr>
          <a:xfrm>
            <a:off x="1763106" y="274639"/>
            <a:ext cx="7106400" cy="1143000"/>
          </a:xfrm>
          <a:prstGeom prst="rect">
            <a:avLst/>
          </a:prstGeom>
          <a:noFill/>
          <a:ln>
            <a:noFill/>
          </a:ln>
        </p:spPr>
        <p:txBody>
          <a:bodyPr spcFirstLastPara="1" wrap="square" lIns="91425" tIns="91425" rIns="91425" bIns="91425" anchor="ctr" anchorCtr="0">
            <a:noAutofit/>
          </a:bodyPr>
          <a:lstStyle>
            <a:lvl1pPr marL="0" marR="0" lvl="0" indent="0" algn="l" rtl="0">
              <a:spcBef>
                <a:spcPts val="0"/>
              </a:spcBef>
              <a:spcAft>
                <a:spcPts val="0"/>
              </a:spcAft>
              <a:buClr>
                <a:srgbClr val="00A6D6"/>
              </a:buClr>
              <a:buSzPts val="1400"/>
              <a:buFont typeface="Arial"/>
              <a:buNone/>
              <a:defRPr sz="3600" b="0" i="0" u="none" strike="noStrike" cap="none">
                <a:solidFill>
                  <a:srgbClr val="00A6D6"/>
                </a:solidFill>
                <a:latin typeface="Arial"/>
                <a:ea typeface="Arial"/>
                <a:cs typeface="Arial"/>
                <a:sym typeface="Arial"/>
              </a:defRPr>
            </a:lvl1pPr>
            <a:lvl2pPr lvl="1" indent="0" rtl="0">
              <a:spcBef>
                <a:spcPts val="0"/>
              </a:spcBef>
              <a:spcAft>
                <a:spcPts val="0"/>
              </a:spcAft>
              <a:buSzPts val="1400"/>
              <a:buNone/>
              <a:defRPr sz="1800"/>
            </a:lvl2pPr>
            <a:lvl3pPr lvl="2" indent="0" rtl="0">
              <a:spcBef>
                <a:spcPts val="0"/>
              </a:spcBef>
              <a:spcAft>
                <a:spcPts val="0"/>
              </a:spcAft>
              <a:buSzPts val="1400"/>
              <a:buNone/>
              <a:defRPr sz="1800"/>
            </a:lvl3pPr>
            <a:lvl4pPr lvl="3" indent="0" rtl="0">
              <a:spcBef>
                <a:spcPts val="0"/>
              </a:spcBef>
              <a:spcAft>
                <a:spcPts val="0"/>
              </a:spcAft>
              <a:buSzPts val="1400"/>
              <a:buNone/>
              <a:defRPr sz="1800"/>
            </a:lvl4pPr>
            <a:lvl5pPr lvl="4" indent="0" rtl="0">
              <a:spcBef>
                <a:spcPts val="0"/>
              </a:spcBef>
              <a:spcAft>
                <a:spcPts val="0"/>
              </a:spcAft>
              <a:buSzPts val="1400"/>
              <a:buNone/>
              <a:defRPr sz="1800"/>
            </a:lvl5pPr>
            <a:lvl6pPr lvl="5" indent="0" rtl="0">
              <a:spcBef>
                <a:spcPts val="0"/>
              </a:spcBef>
              <a:spcAft>
                <a:spcPts val="0"/>
              </a:spcAft>
              <a:buSzPts val="1400"/>
              <a:buNone/>
              <a:defRPr sz="1800"/>
            </a:lvl6pPr>
            <a:lvl7pPr lvl="6" indent="0" rtl="0">
              <a:spcBef>
                <a:spcPts val="0"/>
              </a:spcBef>
              <a:spcAft>
                <a:spcPts val="0"/>
              </a:spcAft>
              <a:buSzPts val="1400"/>
              <a:buNone/>
              <a:defRPr sz="1800"/>
            </a:lvl7pPr>
            <a:lvl8pPr lvl="7" indent="0" rtl="0">
              <a:spcBef>
                <a:spcPts val="0"/>
              </a:spcBef>
              <a:spcAft>
                <a:spcPts val="0"/>
              </a:spcAft>
              <a:buSzPts val="1400"/>
              <a:buNone/>
              <a:defRPr sz="1800"/>
            </a:lvl8pPr>
            <a:lvl9pPr lvl="8" indent="0" rtl="0">
              <a:spcBef>
                <a:spcPts val="0"/>
              </a:spcBef>
              <a:spcAft>
                <a:spcPts val="0"/>
              </a:spcAft>
              <a:buSzPts val="1400"/>
              <a:buNone/>
              <a:defRPr sz="1800"/>
            </a:lvl9pPr>
          </a:lstStyle>
          <a:p>
            <a:endParaRPr/>
          </a:p>
        </p:txBody>
      </p:sp>
      <p:sp>
        <p:nvSpPr>
          <p:cNvPr id="63" name="Google Shape;63;p15"/>
          <p:cNvSpPr txBox="1">
            <a:spLocks noGrp="1"/>
          </p:cNvSpPr>
          <p:nvPr>
            <p:ph type="body" idx="1"/>
          </p:nvPr>
        </p:nvSpPr>
        <p:spPr>
          <a:xfrm>
            <a:off x="1763106" y="1600200"/>
            <a:ext cx="7106400" cy="4648200"/>
          </a:xfrm>
          <a:prstGeom prst="rect">
            <a:avLst/>
          </a:prstGeom>
          <a:noFill/>
          <a:ln>
            <a:noFill/>
          </a:ln>
        </p:spPr>
        <p:txBody>
          <a:bodyPr spcFirstLastPara="1" wrap="square" lIns="91425" tIns="91425" rIns="91425" bIns="91425" anchor="t" anchorCtr="0">
            <a:noAutofit/>
          </a:bodyPr>
          <a:lstStyle>
            <a:lvl1pPr marL="457200" marR="0" lvl="0" indent="-406400" algn="l" rtl="0">
              <a:spcBef>
                <a:spcPts val="560"/>
              </a:spcBef>
              <a:spcAft>
                <a:spcPts val="0"/>
              </a:spcAft>
              <a:buClr>
                <a:srgbClr val="00A6D6"/>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spcBef>
                <a:spcPts val="480"/>
              </a:spcBef>
              <a:spcAft>
                <a:spcPts val="0"/>
              </a:spcAft>
              <a:buClr>
                <a:srgbClr val="00A6D6"/>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81000" algn="l" rtl="0">
              <a:spcBef>
                <a:spcPts val="480"/>
              </a:spcBef>
              <a:spcAft>
                <a:spcPts val="0"/>
              </a:spcAft>
              <a:buClr>
                <a:srgbClr val="00A6D6"/>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Header">
  <p:cSld name="Section Header">
    <p:spTree>
      <p:nvGrpSpPr>
        <p:cNvPr id="1" name="Shape 64"/>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72"/>
        <p:cNvGrpSpPr/>
        <p:nvPr/>
      </p:nvGrpSpPr>
      <p:grpSpPr>
        <a:xfrm>
          <a:off x="0" y="0"/>
          <a:ext cx="0" cy="0"/>
          <a:chOff x="0" y="0"/>
          <a:chExt cx="0" cy="0"/>
        </a:xfrm>
      </p:grpSpPr>
      <p:sp>
        <p:nvSpPr>
          <p:cNvPr id="73" name="Google Shape;73;p18"/>
          <p:cNvSpPr txBox="1">
            <a:spLocks noGrp="1"/>
          </p:cNvSpPr>
          <p:nvPr>
            <p:ph type="title"/>
          </p:nvPr>
        </p:nvSpPr>
        <p:spPr>
          <a:xfrm>
            <a:off x="1763106" y="274638"/>
            <a:ext cx="7106400" cy="1143000"/>
          </a:xfrm>
          <a:prstGeom prst="rect">
            <a:avLst/>
          </a:prstGeom>
          <a:noFill/>
          <a:ln>
            <a:noFill/>
          </a:ln>
        </p:spPr>
        <p:txBody>
          <a:bodyPr spcFirstLastPara="1" wrap="square" lIns="91425" tIns="91425" rIns="91425" bIns="91425" anchor="ctr" anchorCtr="0">
            <a:noAutofit/>
          </a:bodyPr>
          <a:lstStyle>
            <a:lvl1pPr marR="0" lvl="0" algn="l" rtl="0">
              <a:lnSpc>
                <a:spcPct val="100000"/>
              </a:lnSpc>
              <a:spcBef>
                <a:spcPts val="0"/>
              </a:spcBef>
              <a:spcAft>
                <a:spcPts val="0"/>
              </a:spcAft>
              <a:buClr>
                <a:srgbClr val="00A6D6"/>
              </a:buClr>
              <a:buSzPts val="3600"/>
              <a:buFont typeface="Arial"/>
              <a:buNone/>
              <a:defRPr sz="3600" b="0" i="0" u="none" strike="noStrike" cap="none">
                <a:solidFill>
                  <a:srgbClr val="00A6D6"/>
                </a:solidFill>
                <a:latin typeface="Arial"/>
                <a:ea typeface="Arial"/>
                <a:cs typeface="Arial"/>
                <a:sym typeface="Arial"/>
              </a:defRPr>
            </a:lvl1pPr>
            <a:lvl2pPr marR="0" lvl="1" algn="l" rtl="0">
              <a:lnSpc>
                <a:spcPct val="100000"/>
              </a:lnSpc>
              <a:spcBef>
                <a:spcPts val="0"/>
              </a:spcBef>
              <a:spcAft>
                <a:spcPts val="0"/>
              </a:spcAft>
              <a:buClr>
                <a:srgbClr val="000000"/>
              </a:buClr>
              <a:buSzPts val="18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8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8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8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8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8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8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800"/>
              <a:buFont typeface="Arial"/>
              <a:buNone/>
              <a:defRPr sz="1800" b="0" i="0" u="none" strike="noStrike" cap="none">
                <a:solidFill>
                  <a:srgbClr val="000000"/>
                </a:solidFill>
                <a:latin typeface="Arial"/>
                <a:ea typeface="Arial"/>
                <a:cs typeface="Arial"/>
                <a:sym typeface="Arial"/>
              </a:defRPr>
            </a:lvl9pPr>
          </a:lstStyle>
          <a:p>
            <a:endParaRPr/>
          </a:p>
        </p:txBody>
      </p:sp>
      <p:sp>
        <p:nvSpPr>
          <p:cNvPr id="74" name="Google Shape;74;p18"/>
          <p:cNvSpPr txBox="1">
            <a:spLocks noGrp="1"/>
          </p:cNvSpPr>
          <p:nvPr>
            <p:ph type="body" idx="1"/>
          </p:nvPr>
        </p:nvSpPr>
        <p:spPr>
          <a:xfrm>
            <a:off x="1763106" y="1600200"/>
            <a:ext cx="7106400" cy="4648200"/>
          </a:xfrm>
          <a:prstGeom prst="rect">
            <a:avLst/>
          </a:prstGeom>
          <a:noFill/>
          <a:ln>
            <a:noFill/>
          </a:ln>
        </p:spPr>
        <p:txBody>
          <a:bodyPr spcFirstLastPara="1" wrap="square" lIns="91425" tIns="91425" rIns="91425" bIns="91425" anchor="t" anchorCtr="0">
            <a:noAutofit/>
          </a:bodyPr>
          <a:lstStyle>
            <a:lvl1pPr marL="457200" marR="0" lvl="0" indent="-406400" algn="l" rtl="0">
              <a:lnSpc>
                <a:spcPct val="100000"/>
              </a:lnSpc>
              <a:spcBef>
                <a:spcPts val="560"/>
              </a:spcBef>
              <a:spcAft>
                <a:spcPts val="0"/>
              </a:spcAft>
              <a:buClr>
                <a:srgbClr val="00A6D6"/>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480"/>
              </a:spcBef>
              <a:spcAft>
                <a:spcPts val="0"/>
              </a:spcAft>
              <a:buClr>
                <a:srgbClr val="00A6D6"/>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81000" algn="l" rtl="0">
              <a:lnSpc>
                <a:spcPct val="100000"/>
              </a:lnSpc>
              <a:spcBef>
                <a:spcPts val="480"/>
              </a:spcBef>
              <a:spcAft>
                <a:spcPts val="0"/>
              </a:spcAft>
              <a:buClr>
                <a:srgbClr val="00A6D6"/>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75"/>
        <p:cNvGrpSpPr/>
        <p:nvPr/>
      </p:nvGrpSpPr>
      <p:grpSpPr>
        <a:xfrm>
          <a:off x="0" y="0"/>
          <a:ext cx="0" cy="0"/>
          <a:chOff x="0" y="0"/>
          <a:chExt cx="0" cy="0"/>
        </a:xfrm>
      </p:grpSpPr>
      <p:sp>
        <p:nvSpPr>
          <p:cNvPr id="76" name="Google Shape;76;p19"/>
          <p:cNvSpPr txBox="1">
            <a:spLocks noGrp="1"/>
          </p:cNvSpPr>
          <p:nvPr>
            <p:ph type="ctrTitle"/>
          </p:nvPr>
        </p:nvSpPr>
        <p:spPr>
          <a:xfrm>
            <a:off x="1802191" y="822995"/>
            <a:ext cx="7265400" cy="2972700"/>
          </a:xfrm>
          <a:prstGeom prst="rect">
            <a:avLst/>
          </a:prstGeom>
          <a:noFill/>
          <a:ln>
            <a:noFill/>
          </a:ln>
        </p:spPr>
        <p:txBody>
          <a:bodyPr spcFirstLastPara="1" wrap="square" lIns="91425" tIns="91425" rIns="91425" bIns="91425" anchor="ctr" anchorCtr="0">
            <a:noAutofit/>
          </a:bodyPr>
          <a:lstStyle>
            <a:lvl1pPr marR="0" lvl="0" algn="l" rtl="0">
              <a:lnSpc>
                <a:spcPct val="100000"/>
              </a:lnSpc>
              <a:spcBef>
                <a:spcPts val="0"/>
              </a:spcBef>
              <a:spcAft>
                <a:spcPts val="0"/>
              </a:spcAft>
              <a:buClr>
                <a:srgbClr val="00A6D6"/>
              </a:buClr>
              <a:buSzPts val="7200"/>
              <a:buFont typeface="Arial"/>
              <a:buNone/>
              <a:defRPr sz="7200" b="0" i="0" u="none" strike="noStrike" cap="none">
                <a:solidFill>
                  <a:srgbClr val="00A6D6"/>
                </a:solidFill>
                <a:latin typeface="Arial"/>
                <a:ea typeface="Arial"/>
                <a:cs typeface="Arial"/>
                <a:sym typeface="Arial"/>
              </a:defRPr>
            </a:lvl1pPr>
            <a:lvl2pPr marR="0" lvl="1" algn="l" rtl="0">
              <a:lnSpc>
                <a:spcPct val="100000"/>
              </a:lnSpc>
              <a:spcBef>
                <a:spcPts val="0"/>
              </a:spcBef>
              <a:spcAft>
                <a:spcPts val="0"/>
              </a:spcAft>
              <a:buClr>
                <a:srgbClr val="000000"/>
              </a:buClr>
              <a:buSzPts val="18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8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8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8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8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8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8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800"/>
              <a:buFont typeface="Arial"/>
              <a:buNone/>
              <a:defRPr sz="1800" b="0" i="0" u="none" strike="noStrike" cap="none">
                <a:solidFill>
                  <a:srgbClr val="000000"/>
                </a:solidFill>
                <a:latin typeface="Arial"/>
                <a:ea typeface="Arial"/>
                <a:cs typeface="Arial"/>
                <a:sym typeface="Arial"/>
              </a:defRPr>
            </a:lvl9pPr>
          </a:lstStyle>
          <a:p>
            <a:endParaRPr/>
          </a:p>
        </p:txBody>
      </p:sp>
      <p:sp>
        <p:nvSpPr>
          <p:cNvPr id="77" name="Google Shape;77;p19"/>
          <p:cNvSpPr txBox="1">
            <a:spLocks noGrp="1"/>
          </p:cNvSpPr>
          <p:nvPr>
            <p:ph type="subTitle" idx="1"/>
          </p:nvPr>
        </p:nvSpPr>
        <p:spPr>
          <a:xfrm>
            <a:off x="1802191" y="4271062"/>
            <a:ext cx="7067400" cy="13677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560"/>
              </a:spcBef>
              <a:spcAft>
                <a:spcPts val="0"/>
              </a:spcAft>
              <a:buClr>
                <a:srgbClr val="00A6D6"/>
              </a:buClr>
              <a:buSzPts val="2800"/>
              <a:buFont typeface="Arial"/>
              <a:buNone/>
              <a:defRPr sz="2800" b="0" i="0" u="none" strike="noStrike" cap="none">
                <a:solidFill>
                  <a:schemeClr val="dk1"/>
                </a:solidFill>
                <a:latin typeface="Arial"/>
                <a:ea typeface="Arial"/>
                <a:cs typeface="Arial"/>
                <a:sym typeface="Arial"/>
              </a:defRPr>
            </a:lvl1pPr>
            <a:lvl2pPr marR="0" lvl="1" algn="ctr" rtl="0">
              <a:lnSpc>
                <a:spcPct val="100000"/>
              </a:lnSpc>
              <a:spcBef>
                <a:spcPts val="480"/>
              </a:spcBef>
              <a:spcAft>
                <a:spcPts val="0"/>
              </a:spcAft>
              <a:buClr>
                <a:srgbClr val="00A6D6"/>
              </a:buClr>
              <a:buSzPts val="2400"/>
              <a:buFont typeface="Arial"/>
              <a:buNone/>
              <a:defRPr sz="2400" b="0" i="0" u="none" strike="noStrike" cap="none">
                <a:solidFill>
                  <a:srgbClr val="888888"/>
                </a:solidFill>
                <a:latin typeface="Arial"/>
                <a:ea typeface="Arial"/>
                <a:cs typeface="Arial"/>
                <a:sym typeface="Arial"/>
              </a:defRPr>
            </a:lvl2pPr>
            <a:lvl3pPr marR="0" lvl="2" algn="ctr" rtl="0">
              <a:lnSpc>
                <a:spcPct val="100000"/>
              </a:lnSpc>
              <a:spcBef>
                <a:spcPts val="480"/>
              </a:spcBef>
              <a:spcAft>
                <a:spcPts val="0"/>
              </a:spcAft>
              <a:buClr>
                <a:srgbClr val="00A6D6"/>
              </a:buClr>
              <a:buSzPts val="2400"/>
              <a:buFont typeface="Arial"/>
              <a:buNone/>
              <a:defRPr sz="2400" b="0" i="0" u="none" strike="noStrike" cap="none">
                <a:solidFill>
                  <a:srgbClr val="888888"/>
                </a:solidFill>
                <a:latin typeface="Arial"/>
                <a:ea typeface="Arial"/>
                <a:cs typeface="Arial"/>
                <a:sym typeface="Arial"/>
              </a:defRPr>
            </a:lvl3pPr>
            <a:lvl4pPr marR="0" lvl="3"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Arial"/>
                <a:ea typeface="Arial"/>
                <a:cs typeface="Arial"/>
                <a:sym typeface="Arial"/>
              </a:defRPr>
            </a:lvl4pPr>
            <a:lvl5pPr marR="0" lvl="4"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Arial"/>
                <a:ea typeface="Arial"/>
                <a:cs typeface="Arial"/>
                <a:sym typeface="Arial"/>
              </a:defRPr>
            </a:lvl5pPr>
            <a:lvl6pPr marR="0" lvl="5"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Arial"/>
                <a:ea typeface="Arial"/>
                <a:cs typeface="Arial"/>
                <a:sym typeface="Arial"/>
              </a:defRPr>
            </a:lvl6pPr>
            <a:lvl7pPr marR="0" lvl="6"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Arial"/>
                <a:ea typeface="Arial"/>
                <a:cs typeface="Arial"/>
                <a:sym typeface="Arial"/>
              </a:defRPr>
            </a:lvl7pPr>
            <a:lvl8pPr marR="0" lvl="7"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Arial"/>
                <a:ea typeface="Arial"/>
                <a:cs typeface="Arial"/>
                <a:sym typeface="Arial"/>
              </a:defRPr>
            </a:lvl8pPr>
            <a:lvl9pPr marR="0" lvl="8"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Arial"/>
                <a:ea typeface="Arial"/>
                <a:cs typeface="Arial"/>
                <a:sym typeface="Arial"/>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p:cSld name="Section Header">
    <p:spTree>
      <p:nvGrpSpPr>
        <p:cNvPr id="1" name="Shape 78"/>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9"/>
        <p:cNvGrpSpPr/>
        <p:nvPr/>
      </p:nvGrpSpPr>
      <p:grpSpPr>
        <a:xfrm>
          <a:off x="0" y="0"/>
          <a:ext cx="0" cy="0"/>
          <a:chOff x="0" y="0"/>
          <a:chExt cx="0" cy="0"/>
        </a:xfrm>
      </p:grpSpPr>
      <p:sp>
        <p:nvSpPr>
          <p:cNvPr id="20" name="Google Shape;20;p3"/>
          <p:cNvSpPr txBox="1">
            <a:spLocks noGrp="1"/>
          </p:cNvSpPr>
          <p:nvPr>
            <p:ph type="title"/>
          </p:nvPr>
        </p:nvSpPr>
        <p:spPr>
          <a:xfrm>
            <a:off x="1763106" y="274638"/>
            <a:ext cx="7106464" cy="1143000"/>
          </a:xfrm>
          <a:prstGeom prst="rect">
            <a:avLst/>
          </a:prstGeom>
          <a:noFill/>
          <a:ln>
            <a:noFill/>
          </a:ln>
        </p:spPr>
        <p:txBody>
          <a:bodyPr spcFirstLastPara="1" wrap="square" lIns="91425" tIns="91425" rIns="91425" bIns="91425" anchor="ctr" anchorCtr="0">
            <a:noAutofit/>
          </a:bodyPr>
          <a:lstStyle>
            <a:lvl1pPr marL="0" marR="0" lvl="0" indent="0" algn="l" rtl="0">
              <a:lnSpc>
                <a:spcPct val="100000"/>
              </a:lnSpc>
              <a:spcBef>
                <a:spcPts val="0"/>
              </a:spcBef>
              <a:spcAft>
                <a:spcPts val="0"/>
              </a:spcAft>
              <a:buClr>
                <a:srgbClr val="00A6D6"/>
              </a:buClr>
              <a:buSzPts val="3600"/>
              <a:buFont typeface="Arial"/>
              <a:buNone/>
              <a:defRPr sz="3600" b="0" i="0" u="none" strike="noStrike" cap="none">
                <a:solidFill>
                  <a:srgbClr val="00A6D6"/>
                </a:solidFill>
                <a:latin typeface="Arial"/>
                <a:ea typeface="Arial"/>
                <a:cs typeface="Arial"/>
                <a:sym typeface="Arial"/>
              </a:defRPr>
            </a:lvl1pPr>
            <a:lvl2pPr lvl="1" indent="0">
              <a:spcBef>
                <a:spcPts val="0"/>
              </a:spcBef>
              <a:spcAft>
                <a:spcPts val="0"/>
              </a:spcAft>
              <a:buSzPts val="1800"/>
              <a:buFont typeface="Arial"/>
              <a:buNone/>
              <a:defRPr sz="1800"/>
            </a:lvl2pPr>
            <a:lvl3pPr lvl="2" indent="0">
              <a:spcBef>
                <a:spcPts val="0"/>
              </a:spcBef>
              <a:spcAft>
                <a:spcPts val="0"/>
              </a:spcAft>
              <a:buSzPts val="1800"/>
              <a:buFont typeface="Arial"/>
              <a:buNone/>
              <a:defRPr sz="1800"/>
            </a:lvl3pPr>
            <a:lvl4pPr lvl="3" indent="0">
              <a:spcBef>
                <a:spcPts val="0"/>
              </a:spcBef>
              <a:spcAft>
                <a:spcPts val="0"/>
              </a:spcAft>
              <a:buSzPts val="1800"/>
              <a:buFont typeface="Arial"/>
              <a:buNone/>
              <a:defRPr sz="1800"/>
            </a:lvl4pPr>
            <a:lvl5pPr lvl="4" indent="0">
              <a:spcBef>
                <a:spcPts val="0"/>
              </a:spcBef>
              <a:spcAft>
                <a:spcPts val="0"/>
              </a:spcAft>
              <a:buSzPts val="1800"/>
              <a:buFont typeface="Arial"/>
              <a:buNone/>
              <a:defRPr sz="1800"/>
            </a:lvl5pPr>
            <a:lvl6pPr lvl="5" indent="0">
              <a:spcBef>
                <a:spcPts val="0"/>
              </a:spcBef>
              <a:spcAft>
                <a:spcPts val="0"/>
              </a:spcAft>
              <a:buSzPts val="1800"/>
              <a:buFont typeface="Arial"/>
              <a:buNone/>
              <a:defRPr sz="1800"/>
            </a:lvl6pPr>
            <a:lvl7pPr lvl="6" indent="0">
              <a:spcBef>
                <a:spcPts val="0"/>
              </a:spcBef>
              <a:spcAft>
                <a:spcPts val="0"/>
              </a:spcAft>
              <a:buSzPts val="1800"/>
              <a:buFont typeface="Arial"/>
              <a:buNone/>
              <a:defRPr sz="1800"/>
            </a:lvl7pPr>
            <a:lvl8pPr lvl="7" indent="0">
              <a:spcBef>
                <a:spcPts val="0"/>
              </a:spcBef>
              <a:spcAft>
                <a:spcPts val="0"/>
              </a:spcAft>
              <a:buSzPts val="1800"/>
              <a:buFont typeface="Arial"/>
              <a:buNone/>
              <a:defRPr sz="1800"/>
            </a:lvl8pPr>
            <a:lvl9pPr lvl="8" indent="0">
              <a:spcBef>
                <a:spcPts val="0"/>
              </a:spcBef>
              <a:spcAft>
                <a:spcPts val="0"/>
              </a:spcAft>
              <a:buSzPts val="1800"/>
              <a:buFont typeface="Arial"/>
              <a:buNone/>
              <a:defRPr sz="1800"/>
            </a:lvl9pPr>
          </a:lstStyle>
          <a:p>
            <a:endParaRPr/>
          </a:p>
        </p:txBody>
      </p:sp>
      <p:sp>
        <p:nvSpPr>
          <p:cNvPr id="21" name="Google Shape;21;p3"/>
          <p:cNvSpPr txBox="1">
            <a:spLocks noGrp="1"/>
          </p:cNvSpPr>
          <p:nvPr>
            <p:ph type="body" idx="1"/>
          </p:nvPr>
        </p:nvSpPr>
        <p:spPr>
          <a:xfrm>
            <a:off x="1763106" y="1600200"/>
            <a:ext cx="7106464" cy="4648163"/>
          </a:xfrm>
          <a:prstGeom prst="rect">
            <a:avLst/>
          </a:prstGeom>
          <a:noFill/>
          <a:ln>
            <a:noFill/>
          </a:ln>
        </p:spPr>
        <p:txBody>
          <a:bodyPr spcFirstLastPara="1" wrap="square" lIns="91425" tIns="91425" rIns="91425" bIns="91425" anchor="t" anchorCtr="0">
            <a:noAutofit/>
          </a:bodyPr>
          <a:lstStyle>
            <a:lvl1pPr marL="457200" marR="0" lvl="0" indent="-406400" algn="l" rtl="0">
              <a:lnSpc>
                <a:spcPct val="100000"/>
              </a:lnSpc>
              <a:spcBef>
                <a:spcPts val="560"/>
              </a:spcBef>
              <a:spcAft>
                <a:spcPts val="0"/>
              </a:spcAft>
              <a:buClr>
                <a:srgbClr val="00A6D6"/>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480"/>
              </a:spcBef>
              <a:spcAft>
                <a:spcPts val="0"/>
              </a:spcAft>
              <a:buClr>
                <a:srgbClr val="00A6D6"/>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81000" algn="l" rtl="0">
              <a:lnSpc>
                <a:spcPct val="100000"/>
              </a:lnSpc>
              <a:spcBef>
                <a:spcPts val="480"/>
              </a:spcBef>
              <a:spcAft>
                <a:spcPts val="0"/>
              </a:spcAft>
              <a:buClr>
                <a:srgbClr val="00A6D6"/>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p:cSld name="Section Header">
    <p:spTree>
      <p:nvGrpSpPr>
        <p:cNvPr id="1" name="Shape 22"/>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30"/>
        <p:cNvGrpSpPr/>
        <p:nvPr/>
      </p:nvGrpSpPr>
      <p:grpSpPr>
        <a:xfrm>
          <a:off x="0" y="0"/>
          <a:ext cx="0" cy="0"/>
          <a:chOff x="0" y="0"/>
          <a:chExt cx="0" cy="0"/>
        </a:xfrm>
      </p:grpSpPr>
      <p:sp>
        <p:nvSpPr>
          <p:cNvPr id="31" name="Google Shape;31;p6"/>
          <p:cNvSpPr txBox="1">
            <a:spLocks noGrp="1"/>
          </p:cNvSpPr>
          <p:nvPr>
            <p:ph type="ctrTitle"/>
          </p:nvPr>
        </p:nvSpPr>
        <p:spPr>
          <a:xfrm>
            <a:off x="1802191" y="822995"/>
            <a:ext cx="7265400" cy="2972700"/>
          </a:xfrm>
          <a:prstGeom prst="rect">
            <a:avLst/>
          </a:prstGeom>
          <a:noFill/>
          <a:ln>
            <a:noFill/>
          </a:ln>
        </p:spPr>
        <p:txBody>
          <a:bodyPr spcFirstLastPara="1" wrap="square" lIns="91425" tIns="91425" rIns="91425" bIns="91425" anchor="ctr" anchorCtr="0">
            <a:noAutofit/>
          </a:bodyPr>
          <a:lstStyle>
            <a:lvl1pPr marR="0" lvl="0" algn="l" rtl="0">
              <a:lnSpc>
                <a:spcPct val="100000"/>
              </a:lnSpc>
              <a:spcBef>
                <a:spcPts val="0"/>
              </a:spcBef>
              <a:spcAft>
                <a:spcPts val="0"/>
              </a:spcAft>
              <a:buClr>
                <a:srgbClr val="00A6D6"/>
              </a:buClr>
              <a:buSzPts val="7200"/>
              <a:buFont typeface="Arial"/>
              <a:buNone/>
              <a:defRPr sz="7200" b="0" i="0" u="none" strike="noStrike" cap="none">
                <a:solidFill>
                  <a:srgbClr val="00A6D6"/>
                </a:solidFill>
                <a:latin typeface="Arial"/>
                <a:ea typeface="Arial"/>
                <a:cs typeface="Arial"/>
                <a:sym typeface="Arial"/>
              </a:defRPr>
            </a:lvl1pPr>
            <a:lvl2pPr marR="0" lvl="1" algn="l" rtl="0">
              <a:lnSpc>
                <a:spcPct val="100000"/>
              </a:lnSpc>
              <a:spcBef>
                <a:spcPts val="0"/>
              </a:spcBef>
              <a:spcAft>
                <a:spcPts val="0"/>
              </a:spcAft>
              <a:buClr>
                <a:srgbClr val="000000"/>
              </a:buClr>
              <a:buSzPts val="18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8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8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8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8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8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8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800"/>
              <a:buFont typeface="Arial"/>
              <a:buNone/>
              <a:defRPr sz="1800" b="0" i="0" u="none" strike="noStrike" cap="none">
                <a:solidFill>
                  <a:srgbClr val="000000"/>
                </a:solidFill>
                <a:latin typeface="Arial"/>
                <a:ea typeface="Arial"/>
                <a:cs typeface="Arial"/>
                <a:sym typeface="Arial"/>
              </a:defRPr>
            </a:lvl9pPr>
          </a:lstStyle>
          <a:p>
            <a:endParaRPr/>
          </a:p>
        </p:txBody>
      </p:sp>
      <p:sp>
        <p:nvSpPr>
          <p:cNvPr id="32" name="Google Shape;32;p6"/>
          <p:cNvSpPr txBox="1">
            <a:spLocks noGrp="1"/>
          </p:cNvSpPr>
          <p:nvPr>
            <p:ph type="subTitle" idx="1"/>
          </p:nvPr>
        </p:nvSpPr>
        <p:spPr>
          <a:xfrm>
            <a:off x="1802191" y="4271062"/>
            <a:ext cx="7067400" cy="13677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560"/>
              </a:spcBef>
              <a:spcAft>
                <a:spcPts val="0"/>
              </a:spcAft>
              <a:buClr>
                <a:srgbClr val="00A6D6"/>
              </a:buClr>
              <a:buSzPts val="2800"/>
              <a:buFont typeface="Arial"/>
              <a:buNone/>
              <a:defRPr sz="2800" b="0" i="0" u="none" strike="noStrike" cap="none">
                <a:solidFill>
                  <a:schemeClr val="dk1"/>
                </a:solidFill>
                <a:latin typeface="Arial"/>
                <a:ea typeface="Arial"/>
                <a:cs typeface="Arial"/>
                <a:sym typeface="Arial"/>
              </a:defRPr>
            </a:lvl1pPr>
            <a:lvl2pPr marR="0" lvl="1" algn="ctr" rtl="0">
              <a:lnSpc>
                <a:spcPct val="100000"/>
              </a:lnSpc>
              <a:spcBef>
                <a:spcPts val="480"/>
              </a:spcBef>
              <a:spcAft>
                <a:spcPts val="0"/>
              </a:spcAft>
              <a:buClr>
                <a:srgbClr val="00A6D6"/>
              </a:buClr>
              <a:buSzPts val="2400"/>
              <a:buFont typeface="Arial"/>
              <a:buNone/>
              <a:defRPr sz="2400" b="0" i="0" u="none" strike="noStrike" cap="none">
                <a:solidFill>
                  <a:srgbClr val="888888"/>
                </a:solidFill>
                <a:latin typeface="Arial"/>
                <a:ea typeface="Arial"/>
                <a:cs typeface="Arial"/>
                <a:sym typeface="Arial"/>
              </a:defRPr>
            </a:lvl2pPr>
            <a:lvl3pPr marR="0" lvl="2" algn="ctr" rtl="0">
              <a:lnSpc>
                <a:spcPct val="100000"/>
              </a:lnSpc>
              <a:spcBef>
                <a:spcPts val="480"/>
              </a:spcBef>
              <a:spcAft>
                <a:spcPts val="0"/>
              </a:spcAft>
              <a:buClr>
                <a:srgbClr val="00A6D6"/>
              </a:buClr>
              <a:buSzPts val="2400"/>
              <a:buFont typeface="Arial"/>
              <a:buNone/>
              <a:defRPr sz="2400" b="0" i="0" u="none" strike="noStrike" cap="none">
                <a:solidFill>
                  <a:srgbClr val="888888"/>
                </a:solidFill>
                <a:latin typeface="Arial"/>
                <a:ea typeface="Arial"/>
                <a:cs typeface="Arial"/>
                <a:sym typeface="Arial"/>
              </a:defRPr>
            </a:lvl3pPr>
            <a:lvl4pPr marR="0" lvl="3"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Arial"/>
                <a:ea typeface="Arial"/>
                <a:cs typeface="Arial"/>
                <a:sym typeface="Arial"/>
              </a:defRPr>
            </a:lvl4pPr>
            <a:lvl5pPr marR="0" lvl="4"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Arial"/>
                <a:ea typeface="Arial"/>
                <a:cs typeface="Arial"/>
                <a:sym typeface="Arial"/>
              </a:defRPr>
            </a:lvl5pPr>
            <a:lvl6pPr marR="0" lvl="5"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Arial"/>
                <a:ea typeface="Arial"/>
                <a:cs typeface="Arial"/>
                <a:sym typeface="Arial"/>
              </a:defRPr>
            </a:lvl6pPr>
            <a:lvl7pPr marR="0" lvl="6"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Arial"/>
                <a:ea typeface="Arial"/>
                <a:cs typeface="Arial"/>
                <a:sym typeface="Arial"/>
              </a:defRPr>
            </a:lvl7pPr>
            <a:lvl8pPr marR="0" lvl="7"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Arial"/>
                <a:ea typeface="Arial"/>
                <a:cs typeface="Arial"/>
                <a:sym typeface="Arial"/>
              </a:defRPr>
            </a:lvl8pPr>
            <a:lvl9pPr marR="0" lvl="8"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Arial"/>
                <a:ea typeface="Arial"/>
                <a:cs typeface="Arial"/>
                <a:sym typeface="Arial"/>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33"/>
        <p:cNvGrpSpPr/>
        <p:nvPr/>
      </p:nvGrpSpPr>
      <p:grpSpPr>
        <a:xfrm>
          <a:off x="0" y="0"/>
          <a:ext cx="0" cy="0"/>
          <a:chOff x="0" y="0"/>
          <a:chExt cx="0" cy="0"/>
        </a:xfrm>
      </p:grpSpPr>
      <p:sp>
        <p:nvSpPr>
          <p:cNvPr id="34" name="Google Shape;34;p7"/>
          <p:cNvSpPr txBox="1">
            <a:spLocks noGrp="1"/>
          </p:cNvSpPr>
          <p:nvPr>
            <p:ph type="title"/>
          </p:nvPr>
        </p:nvSpPr>
        <p:spPr>
          <a:xfrm>
            <a:off x="1763106" y="274638"/>
            <a:ext cx="7106400" cy="1143000"/>
          </a:xfrm>
          <a:prstGeom prst="rect">
            <a:avLst/>
          </a:prstGeom>
          <a:noFill/>
          <a:ln>
            <a:noFill/>
          </a:ln>
        </p:spPr>
        <p:txBody>
          <a:bodyPr spcFirstLastPara="1" wrap="square" lIns="91425" tIns="91425" rIns="91425" bIns="91425" anchor="ctr" anchorCtr="0">
            <a:noAutofit/>
          </a:bodyPr>
          <a:lstStyle>
            <a:lvl1pPr marR="0" lvl="0" algn="l" rtl="0">
              <a:lnSpc>
                <a:spcPct val="100000"/>
              </a:lnSpc>
              <a:spcBef>
                <a:spcPts val="0"/>
              </a:spcBef>
              <a:spcAft>
                <a:spcPts val="0"/>
              </a:spcAft>
              <a:buClr>
                <a:srgbClr val="00A6D6"/>
              </a:buClr>
              <a:buSzPts val="3600"/>
              <a:buFont typeface="Arial"/>
              <a:buNone/>
              <a:defRPr sz="3600" b="0" i="0" u="none" strike="noStrike" cap="none">
                <a:solidFill>
                  <a:srgbClr val="00A6D6"/>
                </a:solidFill>
                <a:latin typeface="Arial"/>
                <a:ea typeface="Arial"/>
                <a:cs typeface="Arial"/>
                <a:sym typeface="Arial"/>
              </a:defRPr>
            </a:lvl1pPr>
            <a:lvl2pPr marR="0" lvl="1" algn="l" rtl="0">
              <a:lnSpc>
                <a:spcPct val="100000"/>
              </a:lnSpc>
              <a:spcBef>
                <a:spcPts val="0"/>
              </a:spcBef>
              <a:spcAft>
                <a:spcPts val="0"/>
              </a:spcAft>
              <a:buClr>
                <a:srgbClr val="000000"/>
              </a:buClr>
              <a:buSzPts val="18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8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8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8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8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8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8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800"/>
              <a:buFont typeface="Arial"/>
              <a:buNone/>
              <a:defRPr sz="1800" b="0" i="0" u="none" strike="noStrike" cap="none">
                <a:solidFill>
                  <a:srgbClr val="000000"/>
                </a:solidFill>
                <a:latin typeface="Arial"/>
                <a:ea typeface="Arial"/>
                <a:cs typeface="Arial"/>
                <a:sym typeface="Arial"/>
              </a:defRPr>
            </a:lvl9pPr>
          </a:lstStyle>
          <a:p>
            <a:endParaRPr/>
          </a:p>
        </p:txBody>
      </p:sp>
      <p:sp>
        <p:nvSpPr>
          <p:cNvPr id="35" name="Google Shape;35;p7"/>
          <p:cNvSpPr txBox="1">
            <a:spLocks noGrp="1"/>
          </p:cNvSpPr>
          <p:nvPr>
            <p:ph type="body" idx="1"/>
          </p:nvPr>
        </p:nvSpPr>
        <p:spPr>
          <a:xfrm>
            <a:off x="1763106" y="1600200"/>
            <a:ext cx="7106400" cy="4648200"/>
          </a:xfrm>
          <a:prstGeom prst="rect">
            <a:avLst/>
          </a:prstGeom>
          <a:noFill/>
          <a:ln>
            <a:noFill/>
          </a:ln>
        </p:spPr>
        <p:txBody>
          <a:bodyPr spcFirstLastPara="1" wrap="square" lIns="91425" tIns="91425" rIns="91425" bIns="91425" anchor="t" anchorCtr="0">
            <a:noAutofit/>
          </a:bodyPr>
          <a:lstStyle>
            <a:lvl1pPr marL="457200" marR="0" lvl="0" indent="-406400" algn="l" rtl="0">
              <a:lnSpc>
                <a:spcPct val="100000"/>
              </a:lnSpc>
              <a:spcBef>
                <a:spcPts val="560"/>
              </a:spcBef>
              <a:spcAft>
                <a:spcPts val="0"/>
              </a:spcAft>
              <a:buClr>
                <a:srgbClr val="00A6D6"/>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480"/>
              </a:spcBef>
              <a:spcAft>
                <a:spcPts val="0"/>
              </a:spcAft>
              <a:buClr>
                <a:srgbClr val="00A6D6"/>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81000" algn="l" rtl="0">
              <a:lnSpc>
                <a:spcPct val="100000"/>
              </a:lnSpc>
              <a:spcBef>
                <a:spcPts val="480"/>
              </a:spcBef>
              <a:spcAft>
                <a:spcPts val="0"/>
              </a:spcAft>
              <a:buClr>
                <a:srgbClr val="00A6D6"/>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 Header">
  <p:cSld name="Section Header">
    <p:spTree>
      <p:nvGrpSpPr>
        <p:cNvPr id="1" name="Shape 36"/>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44"/>
        <p:cNvGrpSpPr/>
        <p:nvPr/>
      </p:nvGrpSpPr>
      <p:grpSpPr>
        <a:xfrm>
          <a:off x="0" y="0"/>
          <a:ext cx="0" cy="0"/>
          <a:chOff x="0" y="0"/>
          <a:chExt cx="0" cy="0"/>
        </a:xfrm>
      </p:grpSpPr>
      <p:sp>
        <p:nvSpPr>
          <p:cNvPr id="45" name="Google Shape;45;p10"/>
          <p:cNvSpPr txBox="1">
            <a:spLocks noGrp="1"/>
          </p:cNvSpPr>
          <p:nvPr>
            <p:ph type="title"/>
          </p:nvPr>
        </p:nvSpPr>
        <p:spPr>
          <a:xfrm>
            <a:off x="1763106" y="274639"/>
            <a:ext cx="7106400" cy="1143000"/>
          </a:xfrm>
          <a:prstGeom prst="rect">
            <a:avLst/>
          </a:prstGeom>
          <a:noFill/>
          <a:ln>
            <a:noFill/>
          </a:ln>
        </p:spPr>
        <p:txBody>
          <a:bodyPr spcFirstLastPara="1" wrap="square" lIns="91425" tIns="91425" rIns="91425" bIns="91425" anchor="ctr" anchorCtr="0">
            <a:noAutofit/>
          </a:bodyPr>
          <a:lstStyle>
            <a:lvl1pPr marR="0" lvl="0" algn="l" rtl="0">
              <a:lnSpc>
                <a:spcPct val="100000"/>
              </a:lnSpc>
              <a:spcBef>
                <a:spcPts val="0"/>
              </a:spcBef>
              <a:spcAft>
                <a:spcPts val="0"/>
              </a:spcAft>
              <a:buClr>
                <a:srgbClr val="00A6D6"/>
              </a:buClr>
              <a:buSzPts val="1400"/>
              <a:buFont typeface="Arial"/>
              <a:buNone/>
              <a:defRPr sz="3600" b="0" i="0" u="none" strike="noStrike" cap="none">
                <a:solidFill>
                  <a:srgbClr val="00A6D6"/>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46" name="Google Shape;46;p10"/>
          <p:cNvSpPr txBox="1">
            <a:spLocks noGrp="1"/>
          </p:cNvSpPr>
          <p:nvPr>
            <p:ph type="body" idx="1"/>
          </p:nvPr>
        </p:nvSpPr>
        <p:spPr>
          <a:xfrm>
            <a:off x="1763106" y="1600200"/>
            <a:ext cx="7106400" cy="4648200"/>
          </a:xfrm>
          <a:prstGeom prst="rect">
            <a:avLst/>
          </a:prstGeom>
          <a:noFill/>
          <a:ln>
            <a:noFill/>
          </a:ln>
        </p:spPr>
        <p:txBody>
          <a:bodyPr spcFirstLastPara="1" wrap="square" lIns="91425" tIns="91425" rIns="91425" bIns="91425" anchor="t" anchorCtr="0">
            <a:noAutofit/>
          </a:bodyPr>
          <a:lstStyle>
            <a:lvl1pPr marL="457200" marR="0" lvl="0" indent="-406400" algn="l" rtl="0">
              <a:lnSpc>
                <a:spcPct val="100000"/>
              </a:lnSpc>
              <a:spcBef>
                <a:spcPts val="560"/>
              </a:spcBef>
              <a:spcAft>
                <a:spcPts val="0"/>
              </a:spcAft>
              <a:buClr>
                <a:srgbClr val="00A6D6"/>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480"/>
              </a:spcBef>
              <a:spcAft>
                <a:spcPts val="0"/>
              </a:spcAft>
              <a:buClr>
                <a:srgbClr val="00A6D6"/>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81000" algn="l" rtl="0">
              <a:lnSpc>
                <a:spcPct val="100000"/>
              </a:lnSpc>
              <a:spcBef>
                <a:spcPts val="480"/>
              </a:spcBef>
              <a:spcAft>
                <a:spcPts val="0"/>
              </a:spcAft>
              <a:buClr>
                <a:srgbClr val="00A6D6"/>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47"/>
        <p:cNvGrpSpPr/>
        <p:nvPr/>
      </p:nvGrpSpPr>
      <p:grpSpPr>
        <a:xfrm>
          <a:off x="0" y="0"/>
          <a:ext cx="0" cy="0"/>
          <a:chOff x="0" y="0"/>
          <a:chExt cx="0" cy="0"/>
        </a:xfrm>
      </p:grpSpPr>
      <p:sp>
        <p:nvSpPr>
          <p:cNvPr id="48" name="Google Shape;48;p11"/>
          <p:cNvSpPr txBox="1">
            <a:spLocks noGrp="1"/>
          </p:cNvSpPr>
          <p:nvPr>
            <p:ph type="ctrTitle"/>
          </p:nvPr>
        </p:nvSpPr>
        <p:spPr>
          <a:xfrm>
            <a:off x="1802192" y="822996"/>
            <a:ext cx="7265400" cy="2972700"/>
          </a:xfrm>
          <a:prstGeom prst="rect">
            <a:avLst/>
          </a:prstGeom>
          <a:noFill/>
          <a:ln>
            <a:noFill/>
          </a:ln>
        </p:spPr>
        <p:txBody>
          <a:bodyPr spcFirstLastPara="1" wrap="square" lIns="91425" tIns="91425" rIns="91425" bIns="91425" anchor="ctr" anchorCtr="0">
            <a:noAutofit/>
          </a:bodyPr>
          <a:lstStyle>
            <a:lvl1pPr marR="0" lvl="0" algn="l" rtl="0">
              <a:lnSpc>
                <a:spcPct val="100000"/>
              </a:lnSpc>
              <a:spcBef>
                <a:spcPts val="0"/>
              </a:spcBef>
              <a:spcAft>
                <a:spcPts val="0"/>
              </a:spcAft>
              <a:buClr>
                <a:srgbClr val="00A6D6"/>
              </a:buClr>
              <a:buSzPts val="1400"/>
              <a:buFont typeface="Arial"/>
              <a:buNone/>
              <a:defRPr sz="7200" b="0" i="0" u="none" strike="noStrike" cap="none">
                <a:solidFill>
                  <a:srgbClr val="00A6D6"/>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49" name="Google Shape;49;p11"/>
          <p:cNvSpPr txBox="1">
            <a:spLocks noGrp="1"/>
          </p:cNvSpPr>
          <p:nvPr>
            <p:ph type="subTitle" idx="1"/>
          </p:nvPr>
        </p:nvSpPr>
        <p:spPr>
          <a:xfrm>
            <a:off x="1802192" y="4271063"/>
            <a:ext cx="7067400" cy="13677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560"/>
              </a:spcBef>
              <a:spcAft>
                <a:spcPts val="0"/>
              </a:spcAft>
              <a:buClr>
                <a:srgbClr val="00A6D6"/>
              </a:buClr>
              <a:buSzPts val="2800"/>
              <a:buFont typeface="Arial"/>
              <a:buNone/>
              <a:defRPr sz="2800" b="0" i="0" u="none" strike="noStrike" cap="none">
                <a:solidFill>
                  <a:schemeClr val="dk1"/>
                </a:solidFill>
                <a:latin typeface="Arial"/>
                <a:ea typeface="Arial"/>
                <a:cs typeface="Arial"/>
                <a:sym typeface="Arial"/>
              </a:defRPr>
            </a:lvl1pPr>
            <a:lvl2pPr marR="0" lvl="1" algn="ctr" rtl="0">
              <a:lnSpc>
                <a:spcPct val="100000"/>
              </a:lnSpc>
              <a:spcBef>
                <a:spcPts val="480"/>
              </a:spcBef>
              <a:spcAft>
                <a:spcPts val="0"/>
              </a:spcAft>
              <a:buClr>
                <a:srgbClr val="00A6D6"/>
              </a:buClr>
              <a:buSzPts val="2400"/>
              <a:buFont typeface="Arial"/>
              <a:buNone/>
              <a:defRPr sz="2400" b="0" i="0" u="none" strike="noStrike" cap="none">
                <a:solidFill>
                  <a:srgbClr val="888888"/>
                </a:solidFill>
                <a:latin typeface="Arial"/>
                <a:ea typeface="Arial"/>
                <a:cs typeface="Arial"/>
                <a:sym typeface="Arial"/>
              </a:defRPr>
            </a:lvl2pPr>
            <a:lvl3pPr marR="0" lvl="2" algn="ctr" rtl="0">
              <a:lnSpc>
                <a:spcPct val="100000"/>
              </a:lnSpc>
              <a:spcBef>
                <a:spcPts val="480"/>
              </a:spcBef>
              <a:spcAft>
                <a:spcPts val="0"/>
              </a:spcAft>
              <a:buClr>
                <a:srgbClr val="00A6D6"/>
              </a:buClr>
              <a:buSzPts val="2400"/>
              <a:buFont typeface="Arial"/>
              <a:buNone/>
              <a:defRPr sz="2400" b="0" i="0" u="none" strike="noStrike" cap="none">
                <a:solidFill>
                  <a:srgbClr val="888888"/>
                </a:solidFill>
                <a:latin typeface="Arial"/>
                <a:ea typeface="Arial"/>
                <a:cs typeface="Arial"/>
                <a:sym typeface="Arial"/>
              </a:defRPr>
            </a:lvl3pPr>
            <a:lvl4pPr marR="0" lvl="3"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Arial"/>
                <a:ea typeface="Arial"/>
                <a:cs typeface="Arial"/>
                <a:sym typeface="Arial"/>
              </a:defRPr>
            </a:lvl4pPr>
            <a:lvl5pPr marR="0" lvl="4"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Arial"/>
                <a:ea typeface="Arial"/>
                <a:cs typeface="Arial"/>
                <a:sym typeface="Arial"/>
              </a:defRPr>
            </a:lvl5pPr>
            <a:lvl6pPr marR="0" lvl="5"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Arial"/>
                <a:ea typeface="Arial"/>
                <a:cs typeface="Arial"/>
                <a:sym typeface="Arial"/>
              </a:defRPr>
            </a:lvl6pPr>
            <a:lvl7pPr marR="0" lvl="6"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Arial"/>
                <a:ea typeface="Arial"/>
                <a:cs typeface="Arial"/>
                <a:sym typeface="Arial"/>
              </a:defRPr>
            </a:lvl7pPr>
            <a:lvl8pPr marR="0" lvl="7"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Arial"/>
                <a:ea typeface="Arial"/>
                <a:cs typeface="Arial"/>
                <a:sym typeface="Arial"/>
              </a:defRPr>
            </a:lvl8pPr>
            <a:lvl9pPr marR="0" lvl="8"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Arial"/>
                <a:ea typeface="Arial"/>
                <a:cs typeface="Arial"/>
                <a:sym typeface="Arial"/>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Section Header">
  <p:cSld name="Section Header">
    <p:spTree>
      <p:nvGrpSpPr>
        <p:cNvPr id="1" name="Shape 50"/>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5" Type="http://schemas.openxmlformats.org/officeDocument/2006/relationships/image" Target="../media/image1.pn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 Id="rId5" Type="http://schemas.openxmlformats.org/officeDocument/2006/relationships/image" Target="../media/image1.pn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5" Type="http://schemas.openxmlformats.org/officeDocument/2006/relationships/image" Target="../media/image1.pn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5" Type="http://schemas.openxmlformats.org/officeDocument/2006/relationships/image" Target="../media/image1.png"/><Relationship Id="rId4" Type="http://schemas.openxmlformats.org/officeDocument/2006/relationships/theme" Target="../theme/theme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1763106" y="274638"/>
            <a:ext cx="7106464" cy="1143000"/>
          </a:xfrm>
          <a:prstGeom prst="rect">
            <a:avLst/>
          </a:prstGeom>
          <a:noFill/>
          <a:ln>
            <a:noFill/>
          </a:ln>
        </p:spPr>
        <p:txBody>
          <a:bodyPr spcFirstLastPara="1" wrap="square" lIns="91425" tIns="91425" rIns="91425" bIns="91425" anchor="ctr" anchorCtr="0">
            <a:noAutofit/>
          </a:bodyPr>
          <a:lstStyle>
            <a:lvl1pPr marL="0" marR="0" lvl="0" indent="0" algn="l" rtl="0">
              <a:lnSpc>
                <a:spcPct val="100000"/>
              </a:lnSpc>
              <a:spcBef>
                <a:spcPts val="0"/>
              </a:spcBef>
              <a:spcAft>
                <a:spcPts val="0"/>
              </a:spcAft>
              <a:buClr>
                <a:srgbClr val="00A6D6"/>
              </a:buClr>
              <a:buSzPts val="3600"/>
              <a:buFont typeface="Arial"/>
              <a:buNone/>
              <a:defRPr sz="3600" b="0" i="0" u="none" strike="noStrike" cap="none">
                <a:solidFill>
                  <a:srgbClr val="00A6D6"/>
                </a:solidFill>
                <a:latin typeface="Arial"/>
                <a:ea typeface="Arial"/>
                <a:cs typeface="Arial"/>
                <a:sym typeface="Arial"/>
              </a:defRPr>
            </a:lvl1pPr>
            <a:lvl2pPr lvl="1" indent="0">
              <a:spcBef>
                <a:spcPts val="0"/>
              </a:spcBef>
              <a:spcAft>
                <a:spcPts val="0"/>
              </a:spcAft>
              <a:buSzPts val="1800"/>
              <a:buFont typeface="Arial"/>
              <a:buNone/>
              <a:defRPr sz="1800"/>
            </a:lvl2pPr>
            <a:lvl3pPr lvl="2" indent="0">
              <a:spcBef>
                <a:spcPts val="0"/>
              </a:spcBef>
              <a:spcAft>
                <a:spcPts val="0"/>
              </a:spcAft>
              <a:buSzPts val="1800"/>
              <a:buFont typeface="Arial"/>
              <a:buNone/>
              <a:defRPr sz="1800"/>
            </a:lvl3pPr>
            <a:lvl4pPr lvl="3" indent="0">
              <a:spcBef>
                <a:spcPts val="0"/>
              </a:spcBef>
              <a:spcAft>
                <a:spcPts val="0"/>
              </a:spcAft>
              <a:buSzPts val="1800"/>
              <a:buFont typeface="Arial"/>
              <a:buNone/>
              <a:defRPr sz="1800"/>
            </a:lvl4pPr>
            <a:lvl5pPr lvl="4" indent="0">
              <a:spcBef>
                <a:spcPts val="0"/>
              </a:spcBef>
              <a:spcAft>
                <a:spcPts val="0"/>
              </a:spcAft>
              <a:buSzPts val="1800"/>
              <a:buFont typeface="Arial"/>
              <a:buNone/>
              <a:defRPr sz="1800"/>
            </a:lvl5pPr>
            <a:lvl6pPr lvl="5" indent="0">
              <a:spcBef>
                <a:spcPts val="0"/>
              </a:spcBef>
              <a:spcAft>
                <a:spcPts val="0"/>
              </a:spcAft>
              <a:buSzPts val="1800"/>
              <a:buFont typeface="Arial"/>
              <a:buNone/>
              <a:defRPr sz="1800"/>
            </a:lvl6pPr>
            <a:lvl7pPr lvl="6" indent="0">
              <a:spcBef>
                <a:spcPts val="0"/>
              </a:spcBef>
              <a:spcAft>
                <a:spcPts val="0"/>
              </a:spcAft>
              <a:buSzPts val="1800"/>
              <a:buFont typeface="Arial"/>
              <a:buNone/>
              <a:defRPr sz="1800"/>
            </a:lvl7pPr>
            <a:lvl8pPr lvl="7" indent="0">
              <a:spcBef>
                <a:spcPts val="0"/>
              </a:spcBef>
              <a:spcAft>
                <a:spcPts val="0"/>
              </a:spcAft>
              <a:buSzPts val="1800"/>
              <a:buFont typeface="Arial"/>
              <a:buNone/>
              <a:defRPr sz="1800"/>
            </a:lvl8pPr>
            <a:lvl9pPr lvl="8" indent="0">
              <a:spcBef>
                <a:spcPts val="0"/>
              </a:spcBef>
              <a:spcAft>
                <a:spcPts val="0"/>
              </a:spcAft>
              <a:buSzPts val="1800"/>
              <a:buFont typeface="Arial"/>
              <a:buNone/>
              <a:defRPr sz="1800"/>
            </a:lvl9pPr>
          </a:lstStyle>
          <a:p>
            <a:endParaRPr/>
          </a:p>
        </p:txBody>
      </p:sp>
      <p:sp>
        <p:nvSpPr>
          <p:cNvPr id="11" name="Google Shape;11;p1"/>
          <p:cNvSpPr txBox="1">
            <a:spLocks noGrp="1"/>
          </p:cNvSpPr>
          <p:nvPr>
            <p:ph type="body" idx="1"/>
          </p:nvPr>
        </p:nvSpPr>
        <p:spPr>
          <a:xfrm>
            <a:off x="1763106" y="1600200"/>
            <a:ext cx="7106464" cy="4648163"/>
          </a:xfrm>
          <a:prstGeom prst="rect">
            <a:avLst/>
          </a:prstGeom>
          <a:noFill/>
          <a:ln>
            <a:noFill/>
          </a:ln>
        </p:spPr>
        <p:txBody>
          <a:bodyPr spcFirstLastPara="1" wrap="square" lIns="91425" tIns="91425" rIns="91425" bIns="91425" anchor="t" anchorCtr="0">
            <a:noAutofit/>
          </a:bodyPr>
          <a:lstStyle>
            <a:lvl1pPr marL="457200" marR="0" lvl="0" indent="-406400" algn="l" rtl="0">
              <a:lnSpc>
                <a:spcPct val="100000"/>
              </a:lnSpc>
              <a:spcBef>
                <a:spcPts val="560"/>
              </a:spcBef>
              <a:spcAft>
                <a:spcPts val="0"/>
              </a:spcAft>
              <a:buClr>
                <a:srgbClr val="00A6D6"/>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480"/>
              </a:spcBef>
              <a:spcAft>
                <a:spcPts val="0"/>
              </a:spcAft>
              <a:buClr>
                <a:srgbClr val="00A6D6"/>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81000" algn="l" rtl="0">
              <a:lnSpc>
                <a:spcPct val="100000"/>
              </a:lnSpc>
              <a:spcBef>
                <a:spcPts val="480"/>
              </a:spcBef>
              <a:spcAft>
                <a:spcPts val="0"/>
              </a:spcAft>
              <a:buClr>
                <a:srgbClr val="00A6D6"/>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pic>
        <p:nvPicPr>
          <p:cNvPr id="12" name="Google Shape;12;p1" descr="TU_P5#white.eps"/>
          <p:cNvPicPr preferRelativeResize="0"/>
          <p:nvPr/>
        </p:nvPicPr>
        <p:blipFill rotWithShape="1">
          <a:blip r:embed="rId5">
            <a:alphaModFix/>
          </a:blip>
          <a:srcRect/>
          <a:stretch/>
        </p:blipFill>
        <p:spPr>
          <a:xfrm>
            <a:off x="100265" y="6108244"/>
            <a:ext cx="1363321" cy="842557"/>
          </a:xfrm>
          <a:prstGeom prst="rect">
            <a:avLst/>
          </a:prstGeom>
          <a:noFill/>
          <a:ln>
            <a:noFill/>
          </a:ln>
        </p:spPr>
      </p:pic>
      <p:sp>
        <p:nvSpPr>
          <p:cNvPr id="13" name="Google Shape;13;p1"/>
          <p:cNvSpPr txBox="1"/>
          <p:nvPr/>
        </p:nvSpPr>
        <p:spPr>
          <a:xfrm>
            <a:off x="6651560" y="6420935"/>
            <a:ext cx="2316370"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A6D6"/>
              </a:buClr>
              <a:buSzPts val="250"/>
              <a:buFont typeface="Arial"/>
              <a:buNone/>
            </a:pPr>
            <a:fld id="{00000000-1234-1234-1234-123412341234}" type="slidenum">
              <a:rPr lang="en-US" sz="1000" b="0" i="0" u="none" strike="noStrike" cap="none">
                <a:solidFill>
                  <a:srgbClr val="00A6D6"/>
                </a:solidFill>
                <a:latin typeface="Arial"/>
                <a:ea typeface="Arial"/>
                <a:cs typeface="Arial"/>
                <a:sym typeface="Arial"/>
              </a:rPr>
              <a:t>‹#›</a:t>
            </a:fld>
            <a:endParaRPr sz="1000" b="0" i="0" u="none" strike="noStrike" cap="none">
              <a:solidFill>
                <a:srgbClr val="00A6D6"/>
              </a:solidFill>
              <a:latin typeface="Arial"/>
              <a:ea typeface="Arial"/>
              <a:cs typeface="Arial"/>
              <a:sym typeface="Arial"/>
            </a:endParaRPr>
          </a:p>
        </p:txBody>
      </p:sp>
      <p:sp>
        <p:nvSpPr>
          <p:cNvPr id="14" name="Google Shape;14;p1"/>
          <p:cNvSpPr/>
          <p:nvPr/>
        </p:nvSpPr>
        <p:spPr>
          <a:xfrm>
            <a:off x="0" y="12"/>
            <a:ext cx="1576383" cy="6857987"/>
          </a:xfrm>
          <a:prstGeom prst="rect">
            <a:avLst/>
          </a:prstGeom>
          <a:solidFill>
            <a:srgbClr val="00A6D6"/>
          </a:solid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2100"/>
              <a:buFont typeface="Arial"/>
              <a:buNone/>
            </a:pPr>
            <a:endParaRPr sz="2100" b="0" i="0" u="none" strike="noStrike" cap="none">
              <a:solidFill>
                <a:schemeClr val="dk1"/>
              </a:solidFill>
              <a:latin typeface="Tahoma"/>
              <a:ea typeface="Tahoma"/>
              <a:cs typeface="Tahoma"/>
              <a:sym typeface="Tahoma"/>
            </a:endParaRPr>
          </a:p>
        </p:txBody>
      </p:sp>
      <p:pic>
        <p:nvPicPr>
          <p:cNvPr id="15" name="Google Shape;15;p1" descr="TU_P5#white.eps"/>
          <p:cNvPicPr preferRelativeResize="0"/>
          <p:nvPr/>
        </p:nvPicPr>
        <p:blipFill rotWithShape="1">
          <a:blip r:embed="rId5">
            <a:alphaModFix/>
          </a:blip>
          <a:srcRect/>
          <a:stretch/>
        </p:blipFill>
        <p:spPr>
          <a:xfrm>
            <a:off x="100263" y="6108244"/>
            <a:ext cx="1363321" cy="842557"/>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3"/>
        <p:cNvGrpSpPr/>
        <p:nvPr/>
      </p:nvGrpSpPr>
      <p:grpSpPr>
        <a:xfrm>
          <a:off x="0" y="0"/>
          <a:ext cx="0" cy="0"/>
          <a:chOff x="0" y="0"/>
          <a:chExt cx="0" cy="0"/>
        </a:xfrm>
      </p:grpSpPr>
      <p:sp>
        <p:nvSpPr>
          <p:cNvPr id="24" name="Google Shape;24;p5"/>
          <p:cNvSpPr txBox="1">
            <a:spLocks noGrp="1"/>
          </p:cNvSpPr>
          <p:nvPr>
            <p:ph type="title"/>
          </p:nvPr>
        </p:nvSpPr>
        <p:spPr>
          <a:xfrm>
            <a:off x="1763106" y="274638"/>
            <a:ext cx="7106400" cy="1143000"/>
          </a:xfrm>
          <a:prstGeom prst="rect">
            <a:avLst/>
          </a:prstGeom>
          <a:noFill/>
          <a:ln>
            <a:noFill/>
          </a:ln>
        </p:spPr>
        <p:txBody>
          <a:bodyPr spcFirstLastPara="1" wrap="square" lIns="91425" tIns="91425" rIns="91425" bIns="91425" anchor="ctr" anchorCtr="0">
            <a:noAutofit/>
          </a:bodyPr>
          <a:lstStyle>
            <a:lvl1pPr marR="0" lvl="0" algn="l" rtl="0">
              <a:lnSpc>
                <a:spcPct val="100000"/>
              </a:lnSpc>
              <a:spcBef>
                <a:spcPts val="0"/>
              </a:spcBef>
              <a:spcAft>
                <a:spcPts val="0"/>
              </a:spcAft>
              <a:buClr>
                <a:srgbClr val="00A6D6"/>
              </a:buClr>
              <a:buSzPts val="3600"/>
              <a:buFont typeface="Arial"/>
              <a:buNone/>
              <a:defRPr sz="3600" b="0" i="0" u="none" strike="noStrike" cap="none">
                <a:solidFill>
                  <a:srgbClr val="00A6D6"/>
                </a:solidFill>
                <a:latin typeface="Arial"/>
                <a:ea typeface="Arial"/>
                <a:cs typeface="Arial"/>
                <a:sym typeface="Arial"/>
              </a:defRPr>
            </a:lvl1pPr>
            <a:lvl2pPr marR="0" lvl="1" algn="l" rtl="0">
              <a:lnSpc>
                <a:spcPct val="100000"/>
              </a:lnSpc>
              <a:spcBef>
                <a:spcPts val="0"/>
              </a:spcBef>
              <a:spcAft>
                <a:spcPts val="0"/>
              </a:spcAft>
              <a:buClr>
                <a:srgbClr val="000000"/>
              </a:buClr>
              <a:buSzPts val="18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8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8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8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8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8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8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800"/>
              <a:buFont typeface="Arial"/>
              <a:buNone/>
              <a:defRPr sz="1800" b="0" i="0" u="none" strike="noStrike" cap="none">
                <a:solidFill>
                  <a:srgbClr val="000000"/>
                </a:solidFill>
                <a:latin typeface="Arial"/>
                <a:ea typeface="Arial"/>
                <a:cs typeface="Arial"/>
                <a:sym typeface="Arial"/>
              </a:defRPr>
            </a:lvl9pPr>
          </a:lstStyle>
          <a:p>
            <a:endParaRPr/>
          </a:p>
        </p:txBody>
      </p:sp>
      <p:sp>
        <p:nvSpPr>
          <p:cNvPr id="25" name="Google Shape;25;p5"/>
          <p:cNvSpPr txBox="1">
            <a:spLocks noGrp="1"/>
          </p:cNvSpPr>
          <p:nvPr>
            <p:ph type="body" idx="1"/>
          </p:nvPr>
        </p:nvSpPr>
        <p:spPr>
          <a:xfrm>
            <a:off x="1763106" y="1600200"/>
            <a:ext cx="7106400" cy="4648200"/>
          </a:xfrm>
          <a:prstGeom prst="rect">
            <a:avLst/>
          </a:prstGeom>
          <a:noFill/>
          <a:ln>
            <a:noFill/>
          </a:ln>
        </p:spPr>
        <p:txBody>
          <a:bodyPr spcFirstLastPara="1" wrap="square" lIns="91425" tIns="91425" rIns="91425" bIns="91425" anchor="t" anchorCtr="0">
            <a:noAutofit/>
          </a:bodyPr>
          <a:lstStyle>
            <a:lvl1pPr marL="457200" marR="0" lvl="0" indent="-406400" algn="l" rtl="0">
              <a:lnSpc>
                <a:spcPct val="100000"/>
              </a:lnSpc>
              <a:spcBef>
                <a:spcPts val="560"/>
              </a:spcBef>
              <a:spcAft>
                <a:spcPts val="0"/>
              </a:spcAft>
              <a:buClr>
                <a:srgbClr val="00A6D6"/>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480"/>
              </a:spcBef>
              <a:spcAft>
                <a:spcPts val="0"/>
              </a:spcAft>
              <a:buClr>
                <a:srgbClr val="00A6D6"/>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81000" algn="l" rtl="0">
              <a:lnSpc>
                <a:spcPct val="100000"/>
              </a:lnSpc>
              <a:spcBef>
                <a:spcPts val="480"/>
              </a:spcBef>
              <a:spcAft>
                <a:spcPts val="0"/>
              </a:spcAft>
              <a:buClr>
                <a:srgbClr val="00A6D6"/>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pic>
        <p:nvPicPr>
          <p:cNvPr id="26" name="Google Shape;26;p5" descr="TU_P5#white.eps"/>
          <p:cNvPicPr preferRelativeResize="0"/>
          <p:nvPr/>
        </p:nvPicPr>
        <p:blipFill rotWithShape="1">
          <a:blip r:embed="rId5">
            <a:alphaModFix/>
          </a:blip>
          <a:srcRect/>
          <a:stretch/>
        </p:blipFill>
        <p:spPr>
          <a:xfrm>
            <a:off x="100265" y="6108244"/>
            <a:ext cx="1363320" cy="842557"/>
          </a:xfrm>
          <a:prstGeom prst="rect">
            <a:avLst/>
          </a:prstGeom>
          <a:noFill/>
          <a:ln>
            <a:noFill/>
          </a:ln>
        </p:spPr>
      </p:pic>
      <p:sp>
        <p:nvSpPr>
          <p:cNvPr id="27" name="Google Shape;27;p5"/>
          <p:cNvSpPr txBox="1"/>
          <p:nvPr/>
        </p:nvSpPr>
        <p:spPr>
          <a:xfrm>
            <a:off x="6651560" y="6420935"/>
            <a:ext cx="2316300" cy="365100"/>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A6D6"/>
              </a:buClr>
              <a:buSzPts val="250"/>
              <a:buFont typeface="Arial"/>
              <a:buNone/>
            </a:pPr>
            <a:fld id="{00000000-1234-1234-1234-123412341234}" type="slidenum">
              <a:rPr lang="en-US" sz="1000" b="0" i="0" u="none" strike="noStrike" cap="none">
                <a:solidFill>
                  <a:srgbClr val="00A6D6"/>
                </a:solidFill>
                <a:latin typeface="Arial"/>
                <a:ea typeface="Arial"/>
                <a:cs typeface="Arial"/>
                <a:sym typeface="Arial"/>
              </a:rPr>
              <a:t>‹#›</a:t>
            </a:fld>
            <a:endParaRPr sz="1000" b="0" i="0" u="none" strike="noStrike" cap="none">
              <a:solidFill>
                <a:srgbClr val="00A6D6"/>
              </a:solidFill>
              <a:latin typeface="Arial"/>
              <a:ea typeface="Arial"/>
              <a:cs typeface="Arial"/>
              <a:sym typeface="Arial"/>
            </a:endParaRPr>
          </a:p>
        </p:txBody>
      </p:sp>
      <p:sp>
        <p:nvSpPr>
          <p:cNvPr id="28" name="Google Shape;28;p5"/>
          <p:cNvSpPr/>
          <p:nvPr/>
        </p:nvSpPr>
        <p:spPr>
          <a:xfrm>
            <a:off x="0" y="12"/>
            <a:ext cx="1576500" cy="6858000"/>
          </a:xfrm>
          <a:prstGeom prst="rect">
            <a:avLst/>
          </a:prstGeom>
          <a:solidFill>
            <a:srgbClr val="00A6D6"/>
          </a:solid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2100"/>
              <a:buFont typeface="Arial"/>
              <a:buNone/>
            </a:pPr>
            <a:endParaRPr sz="2100" b="0" i="0" u="none" strike="noStrike" cap="none">
              <a:solidFill>
                <a:schemeClr val="dk1"/>
              </a:solidFill>
              <a:latin typeface="Tahoma"/>
              <a:ea typeface="Tahoma"/>
              <a:cs typeface="Tahoma"/>
              <a:sym typeface="Tahoma"/>
            </a:endParaRPr>
          </a:p>
        </p:txBody>
      </p:sp>
      <p:pic>
        <p:nvPicPr>
          <p:cNvPr id="29" name="Google Shape;29;p5" descr="TU_P5#white.eps"/>
          <p:cNvPicPr preferRelativeResize="0"/>
          <p:nvPr/>
        </p:nvPicPr>
        <p:blipFill rotWithShape="1">
          <a:blip r:embed="rId5">
            <a:alphaModFix/>
          </a:blip>
          <a:srcRect/>
          <a:stretch/>
        </p:blipFill>
        <p:spPr>
          <a:xfrm>
            <a:off x="100263" y="6108244"/>
            <a:ext cx="1363320" cy="842557"/>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1" r:id="rId1"/>
    <p:sldLayoutId id="2147483652" r:id="rId2"/>
    <p:sldLayoutId id="2147483653" r:id="rId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7"/>
        <p:cNvGrpSpPr/>
        <p:nvPr/>
      </p:nvGrpSpPr>
      <p:grpSpPr>
        <a:xfrm>
          <a:off x="0" y="0"/>
          <a:ext cx="0" cy="0"/>
          <a:chOff x="0" y="0"/>
          <a:chExt cx="0" cy="0"/>
        </a:xfrm>
      </p:grpSpPr>
      <p:sp>
        <p:nvSpPr>
          <p:cNvPr id="38" name="Google Shape;38;p9"/>
          <p:cNvSpPr txBox="1">
            <a:spLocks noGrp="1"/>
          </p:cNvSpPr>
          <p:nvPr>
            <p:ph type="title"/>
          </p:nvPr>
        </p:nvSpPr>
        <p:spPr>
          <a:xfrm>
            <a:off x="1763106" y="274639"/>
            <a:ext cx="7106400" cy="1143000"/>
          </a:xfrm>
          <a:prstGeom prst="rect">
            <a:avLst/>
          </a:prstGeom>
          <a:noFill/>
          <a:ln>
            <a:noFill/>
          </a:ln>
        </p:spPr>
        <p:txBody>
          <a:bodyPr spcFirstLastPara="1" wrap="square" lIns="91425" tIns="91425" rIns="91425" bIns="91425" anchor="ctr" anchorCtr="0">
            <a:noAutofit/>
          </a:bodyPr>
          <a:lstStyle>
            <a:lvl1pPr marR="0" lvl="0" algn="l" rtl="0">
              <a:lnSpc>
                <a:spcPct val="100000"/>
              </a:lnSpc>
              <a:spcBef>
                <a:spcPts val="0"/>
              </a:spcBef>
              <a:spcAft>
                <a:spcPts val="0"/>
              </a:spcAft>
              <a:buClr>
                <a:srgbClr val="00A6D6"/>
              </a:buClr>
              <a:buSzPts val="1400"/>
              <a:buFont typeface="Arial"/>
              <a:buNone/>
              <a:defRPr sz="3600" b="0" i="0" u="none" strike="noStrike" cap="none">
                <a:solidFill>
                  <a:srgbClr val="00A6D6"/>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39" name="Google Shape;39;p9"/>
          <p:cNvSpPr txBox="1">
            <a:spLocks noGrp="1"/>
          </p:cNvSpPr>
          <p:nvPr>
            <p:ph type="body" idx="1"/>
          </p:nvPr>
        </p:nvSpPr>
        <p:spPr>
          <a:xfrm>
            <a:off x="1763106" y="1600200"/>
            <a:ext cx="7106400" cy="4648200"/>
          </a:xfrm>
          <a:prstGeom prst="rect">
            <a:avLst/>
          </a:prstGeom>
          <a:noFill/>
          <a:ln>
            <a:noFill/>
          </a:ln>
        </p:spPr>
        <p:txBody>
          <a:bodyPr spcFirstLastPara="1" wrap="square" lIns="91425" tIns="91425" rIns="91425" bIns="91425" anchor="t" anchorCtr="0">
            <a:noAutofit/>
          </a:bodyPr>
          <a:lstStyle>
            <a:lvl1pPr marL="457200" marR="0" lvl="0" indent="-406400" algn="l" rtl="0">
              <a:lnSpc>
                <a:spcPct val="100000"/>
              </a:lnSpc>
              <a:spcBef>
                <a:spcPts val="560"/>
              </a:spcBef>
              <a:spcAft>
                <a:spcPts val="0"/>
              </a:spcAft>
              <a:buClr>
                <a:srgbClr val="00A6D6"/>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480"/>
              </a:spcBef>
              <a:spcAft>
                <a:spcPts val="0"/>
              </a:spcAft>
              <a:buClr>
                <a:srgbClr val="00A6D6"/>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81000" algn="l" rtl="0">
              <a:lnSpc>
                <a:spcPct val="100000"/>
              </a:lnSpc>
              <a:spcBef>
                <a:spcPts val="480"/>
              </a:spcBef>
              <a:spcAft>
                <a:spcPts val="0"/>
              </a:spcAft>
              <a:buClr>
                <a:srgbClr val="00A6D6"/>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pic>
        <p:nvPicPr>
          <p:cNvPr id="40" name="Google Shape;40;p9" descr="TU_P5#white.eps"/>
          <p:cNvPicPr preferRelativeResize="0"/>
          <p:nvPr/>
        </p:nvPicPr>
        <p:blipFill rotWithShape="1">
          <a:blip r:embed="rId5">
            <a:alphaModFix/>
          </a:blip>
          <a:srcRect/>
          <a:stretch/>
        </p:blipFill>
        <p:spPr>
          <a:xfrm>
            <a:off x="100265" y="6108245"/>
            <a:ext cx="1366101" cy="842894"/>
          </a:xfrm>
          <a:prstGeom prst="rect">
            <a:avLst/>
          </a:prstGeom>
          <a:noFill/>
          <a:ln>
            <a:noFill/>
          </a:ln>
        </p:spPr>
      </p:pic>
      <p:sp>
        <p:nvSpPr>
          <p:cNvPr id="41" name="Google Shape;41;p9"/>
          <p:cNvSpPr txBox="1"/>
          <p:nvPr/>
        </p:nvSpPr>
        <p:spPr>
          <a:xfrm>
            <a:off x="6651560" y="6420936"/>
            <a:ext cx="2316300" cy="365100"/>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1000"/>
              <a:buFont typeface="Arial"/>
              <a:buNone/>
            </a:pPr>
            <a:fld id="{00000000-1234-1234-1234-123412341234}" type="slidenum">
              <a:rPr lang="en-US" sz="1000" b="0" i="0" u="none" strike="noStrike" cap="none">
                <a:solidFill>
                  <a:srgbClr val="00A6D6"/>
                </a:solidFill>
                <a:latin typeface="Arial"/>
                <a:ea typeface="Arial"/>
                <a:cs typeface="Arial"/>
                <a:sym typeface="Arial"/>
              </a:rPr>
              <a:t>‹#›</a:t>
            </a:fld>
            <a:endParaRPr sz="1000" b="0" i="0" u="none" strike="noStrike" cap="none">
              <a:solidFill>
                <a:srgbClr val="00A6D6"/>
              </a:solidFill>
              <a:latin typeface="Arial"/>
              <a:ea typeface="Arial"/>
              <a:cs typeface="Arial"/>
              <a:sym typeface="Arial"/>
            </a:endParaRPr>
          </a:p>
        </p:txBody>
      </p:sp>
      <p:sp>
        <p:nvSpPr>
          <p:cNvPr id="42" name="Google Shape;42;p9"/>
          <p:cNvSpPr/>
          <p:nvPr/>
        </p:nvSpPr>
        <p:spPr>
          <a:xfrm>
            <a:off x="-1" y="13"/>
            <a:ext cx="1576500" cy="6858000"/>
          </a:xfrm>
          <a:prstGeom prst="rect">
            <a:avLst/>
          </a:prstGeom>
          <a:solidFill>
            <a:srgbClr val="00A6D6"/>
          </a:solid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2100"/>
              <a:buFont typeface="Arial"/>
              <a:buNone/>
            </a:pPr>
            <a:endParaRPr sz="2100" b="0" i="0" u="none" strike="noStrike" cap="none">
              <a:solidFill>
                <a:schemeClr val="dk1"/>
              </a:solidFill>
              <a:latin typeface="Tahoma"/>
              <a:ea typeface="Tahoma"/>
              <a:cs typeface="Tahoma"/>
              <a:sym typeface="Tahoma"/>
            </a:endParaRPr>
          </a:p>
        </p:txBody>
      </p:sp>
      <p:pic>
        <p:nvPicPr>
          <p:cNvPr id="43" name="Google Shape;43;p9" descr="TU_P5#white.eps"/>
          <p:cNvPicPr preferRelativeResize="0"/>
          <p:nvPr/>
        </p:nvPicPr>
        <p:blipFill rotWithShape="1">
          <a:blip r:embed="rId5">
            <a:alphaModFix/>
          </a:blip>
          <a:srcRect/>
          <a:stretch/>
        </p:blipFill>
        <p:spPr>
          <a:xfrm>
            <a:off x="100263" y="6108245"/>
            <a:ext cx="1366101" cy="842894"/>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4" r:id="rId1"/>
    <p:sldLayoutId id="2147483655" r:id="rId2"/>
    <p:sldLayoutId id="2147483656" r:id="rId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1"/>
        <p:cNvGrpSpPr/>
        <p:nvPr/>
      </p:nvGrpSpPr>
      <p:grpSpPr>
        <a:xfrm>
          <a:off x="0" y="0"/>
          <a:ext cx="0" cy="0"/>
          <a:chOff x="0" y="0"/>
          <a:chExt cx="0" cy="0"/>
        </a:xfrm>
      </p:grpSpPr>
      <p:sp>
        <p:nvSpPr>
          <p:cNvPr id="52" name="Google Shape;52;p13"/>
          <p:cNvSpPr txBox="1">
            <a:spLocks noGrp="1"/>
          </p:cNvSpPr>
          <p:nvPr>
            <p:ph type="title"/>
          </p:nvPr>
        </p:nvSpPr>
        <p:spPr>
          <a:xfrm>
            <a:off x="1763106" y="274639"/>
            <a:ext cx="7106400" cy="1143000"/>
          </a:xfrm>
          <a:prstGeom prst="rect">
            <a:avLst/>
          </a:prstGeom>
          <a:noFill/>
          <a:ln>
            <a:noFill/>
          </a:ln>
        </p:spPr>
        <p:txBody>
          <a:bodyPr spcFirstLastPara="1" wrap="square" lIns="91425" tIns="91425" rIns="91425" bIns="91425" anchor="ctr" anchorCtr="0">
            <a:noAutofit/>
          </a:bodyPr>
          <a:lstStyle>
            <a:lvl1pPr marL="0" marR="0" lvl="0" indent="0" algn="l" rtl="0">
              <a:spcBef>
                <a:spcPts val="0"/>
              </a:spcBef>
              <a:spcAft>
                <a:spcPts val="0"/>
              </a:spcAft>
              <a:buClr>
                <a:srgbClr val="00A6D6"/>
              </a:buClr>
              <a:buSzPts val="1400"/>
              <a:buFont typeface="Arial"/>
              <a:buNone/>
              <a:defRPr sz="3600" b="0" i="0" u="none" strike="noStrike" cap="none">
                <a:solidFill>
                  <a:srgbClr val="00A6D6"/>
                </a:solidFill>
                <a:latin typeface="Arial"/>
                <a:ea typeface="Arial"/>
                <a:cs typeface="Arial"/>
                <a:sym typeface="Arial"/>
              </a:defRPr>
            </a:lvl1pPr>
            <a:lvl2pPr lvl="1" indent="0" rtl="0">
              <a:spcBef>
                <a:spcPts val="0"/>
              </a:spcBef>
              <a:spcAft>
                <a:spcPts val="0"/>
              </a:spcAft>
              <a:buSzPts val="1400"/>
              <a:buNone/>
              <a:defRPr sz="1800"/>
            </a:lvl2pPr>
            <a:lvl3pPr lvl="2" indent="0" rtl="0">
              <a:spcBef>
                <a:spcPts val="0"/>
              </a:spcBef>
              <a:spcAft>
                <a:spcPts val="0"/>
              </a:spcAft>
              <a:buSzPts val="1400"/>
              <a:buNone/>
              <a:defRPr sz="1800"/>
            </a:lvl3pPr>
            <a:lvl4pPr lvl="3" indent="0" rtl="0">
              <a:spcBef>
                <a:spcPts val="0"/>
              </a:spcBef>
              <a:spcAft>
                <a:spcPts val="0"/>
              </a:spcAft>
              <a:buSzPts val="1400"/>
              <a:buNone/>
              <a:defRPr sz="1800"/>
            </a:lvl4pPr>
            <a:lvl5pPr lvl="4" indent="0" rtl="0">
              <a:spcBef>
                <a:spcPts val="0"/>
              </a:spcBef>
              <a:spcAft>
                <a:spcPts val="0"/>
              </a:spcAft>
              <a:buSzPts val="1400"/>
              <a:buNone/>
              <a:defRPr sz="1800"/>
            </a:lvl5pPr>
            <a:lvl6pPr lvl="5" indent="0" rtl="0">
              <a:spcBef>
                <a:spcPts val="0"/>
              </a:spcBef>
              <a:spcAft>
                <a:spcPts val="0"/>
              </a:spcAft>
              <a:buSzPts val="1400"/>
              <a:buNone/>
              <a:defRPr sz="1800"/>
            </a:lvl6pPr>
            <a:lvl7pPr lvl="6" indent="0" rtl="0">
              <a:spcBef>
                <a:spcPts val="0"/>
              </a:spcBef>
              <a:spcAft>
                <a:spcPts val="0"/>
              </a:spcAft>
              <a:buSzPts val="1400"/>
              <a:buNone/>
              <a:defRPr sz="1800"/>
            </a:lvl7pPr>
            <a:lvl8pPr lvl="7" indent="0" rtl="0">
              <a:spcBef>
                <a:spcPts val="0"/>
              </a:spcBef>
              <a:spcAft>
                <a:spcPts val="0"/>
              </a:spcAft>
              <a:buSzPts val="1400"/>
              <a:buNone/>
              <a:defRPr sz="1800"/>
            </a:lvl8pPr>
            <a:lvl9pPr lvl="8" indent="0" rtl="0">
              <a:spcBef>
                <a:spcPts val="0"/>
              </a:spcBef>
              <a:spcAft>
                <a:spcPts val="0"/>
              </a:spcAft>
              <a:buSzPts val="1400"/>
              <a:buNone/>
              <a:defRPr sz="1800"/>
            </a:lvl9pPr>
          </a:lstStyle>
          <a:p>
            <a:endParaRPr/>
          </a:p>
        </p:txBody>
      </p:sp>
      <p:sp>
        <p:nvSpPr>
          <p:cNvPr id="53" name="Google Shape;53;p13"/>
          <p:cNvSpPr txBox="1">
            <a:spLocks noGrp="1"/>
          </p:cNvSpPr>
          <p:nvPr>
            <p:ph type="body" idx="1"/>
          </p:nvPr>
        </p:nvSpPr>
        <p:spPr>
          <a:xfrm>
            <a:off x="1763106" y="1600200"/>
            <a:ext cx="7106400" cy="4648200"/>
          </a:xfrm>
          <a:prstGeom prst="rect">
            <a:avLst/>
          </a:prstGeom>
          <a:noFill/>
          <a:ln>
            <a:noFill/>
          </a:ln>
        </p:spPr>
        <p:txBody>
          <a:bodyPr spcFirstLastPara="1" wrap="square" lIns="91425" tIns="91425" rIns="91425" bIns="91425" anchor="t" anchorCtr="0">
            <a:noAutofit/>
          </a:bodyPr>
          <a:lstStyle>
            <a:lvl1pPr marL="457200" marR="0" lvl="0" indent="-406400" algn="l" rtl="0">
              <a:spcBef>
                <a:spcPts val="560"/>
              </a:spcBef>
              <a:spcAft>
                <a:spcPts val="0"/>
              </a:spcAft>
              <a:buClr>
                <a:srgbClr val="00A6D6"/>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spcBef>
                <a:spcPts val="480"/>
              </a:spcBef>
              <a:spcAft>
                <a:spcPts val="0"/>
              </a:spcAft>
              <a:buClr>
                <a:srgbClr val="00A6D6"/>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81000" algn="l" rtl="0">
              <a:spcBef>
                <a:spcPts val="480"/>
              </a:spcBef>
              <a:spcAft>
                <a:spcPts val="0"/>
              </a:spcAft>
              <a:buClr>
                <a:srgbClr val="00A6D6"/>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pic>
        <p:nvPicPr>
          <p:cNvPr id="54" name="Google Shape;54;p13" descr="TU_P5#white.eps"/>
          <p:cNvPicPr preferRelativeResize="0"/>
          <p:nvPr/>
        </p:nvPicPr>
        <p:blipFill rotWithShape="1">
          <a:blip r:embed="rId5">
            <a:alphaModFix/>
          </a:blip>
          <a:srcRect/>
          <a:stretch/>
        </p:blipFill>
        <p:spPr>
          <a:xfrm>
            <a:off x="100265" y="6108245"/>
            <a:ext cx="1366101" cy="842894"/>
          </a:xfrm>
          <a:prstGeom prst="rect">
            <a:avLst/>
          </a:prstGeom>
          <a:noFill/>
          <a:ln>
            <a:noFill/>
          </a:ln>
        </p:spPr>
      </p:pic>
      <p:sp>
        <p:nvSpPr>
          <p:cNvPr id="55" name="Google Shape;55;p13"/>
          <p:cNvSpPr txBox="1"/>
          <p:nvPr/>
        </p:nvSpPr>
        <p:spPr>
          <a:xfrm>
            <a:off x="6651560" y="6420936"/>
            <a:ext cx="2316300" cy="365100"/>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en-US" sz="1000" b="0" i="0" u="none" strike="noStrike" cap="none">
                <a:solidFill>
                  <a:srgbClr val="00A6D6"/>
                </a:solidFill>
                <a:latin typeface="Arial"/>
                <a:ea typeface="Arial"/>
                <a:cs typeface="Arial"/>
                <a:sym typeface="Arial"/>
              </a:rPr>
              <a:t>‹#›</a:t>
            </a:fld>
            <a:endParaRPr sz="1000" b="0" i="0" u="none" strike="noStrike" cap="none">
              <a:solidFill>
                <a:srgbClr val="00A6D6"/>
              </a:solidFill>
              <a:latin typeface="Arial"/>
              <a:ea typeface="Arial"/>
              <a:cs typeface="Arial"/>
              <a:sym typeface="Arial"/>
            </a:endParaRPr>
          </a:p>
        </p:txBody>
      </p:sp>
      <p:sp>
        <p:nvSpPr>
          <p:cNvPr id="56" name="Google Shape;56;p13"/>
          <p:cNvSpPr/>
          <p:nvPr/>
        </p:nvSpPr>
        <p:spPr>
          <a:xfrm>
            <a:off x="-1" y="13"/>
            <a:ext cx="1576500" cy="6858000"/>
          </a:xfrm>
          <a:prstGeom prst="rect">
            <a:avLst/>
          </a:prstGeom>
          <a:solidFill>
            <a:srgbClr val="00A6D6"/>
          </a:solidFill>
          <a:ln>
            <a:noFill/>
          </a:ln>
        </p:spPr>
        <p:txBody>
          <a:bodyPr spcFirstLastPara="1" wrap="square" lIns="91425" tIns="45700" rIns="91425" bIns="45700" anchor="ctr" anchorCtr="0">
            <a:noAutofit/>
          </a:bodyPr>
          <a:lstStyle/>
          <a:p>
            <a:pPr marL="0" marR="0" lvl="0" indent="0" algn="r" rtl="0">
              <a:spcBef>
                <a:spcPts val="0"/>
              </a:spcBef>
              <a:spcAft>
                <a:spcPts val="0"/>
              </a:spcAft>
              <a:buNone/>
            </a:pPr>
            <a:endParaRPr sz="2100" b="0" i="0" u="none" strike="noStrike" cap="none">
              <a:solidFill>
                <a:schemeClr val="dk1"/>
              </a:solidFill>
              <a:latin typeface="Tahoma"/>
              <a:ea typeface="Tahoma"/>
              <a:cs typeface="Tahoma"/>
              <a:sym typeface="Tahoma"/>
            </a:endParaRPr>
          </a:p>
        </p:txBody>
      </p:sp>
      <p:pic>
        <p:nvPicPr>
          <p:cNvPr id="57" name="Google Shape;57;p13" descr="TU_P5#white.eps"/>
          <p:cNvPicPr preferRelativeResize="0"/>
          <p:nvPr/>
        </p:nvPicPr>
        <p:blipFill rotWithShape="1">
          <a:blip r:embed="rId5">
            <a:alphaModFix/>
          </a:blip>
          <a:srcRect/>
          <a:stretch/>
        </p:blipFill>
        <p:spPr>
          <a:xfrm>
            <a:off x="100263" y="6108245"/>
            <a:ext cx="1366101" cy="842894"/>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7" r:id="rId1"/>
    <p:sldLayoutId id="2147483658" r:id="rId2"/>
    <p:sldLayoutId id="2147483659" r:id="rId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65"/>
        <p:cNvGrpSpPr/>
        <p:nvPr/>
      </p:nvGrpSpPr>
      <p:grpSpPr>
        <a:xfrm>
          <a:off x="0" y="0"/>
          <a:ext cx="0" cy="0"/>
          <a:chOff x="0" y="0"/>
          <a:chExt cx="0" cy="0"/>
        </a:xfrm>
      </p:grpSpPr>
      <p:sp>
        <p:nvSpPr>
          <p:cNvPr id="66" name="Google Shape;66;p17"/>
          <p:cNvSpPr txBox="1">
            <a:spLocks noGrp="1"/>
          </p:cNvSpPr>
          <p:nvPr>
            <p:ph type="title"/>
          </p:nvPr>
        </p:nvSpPr>
        <p:spPr>
          <a:xfrm>
            <a:off x="1763106" y="274638"/>
            <a:ext cx="7106400" cy="1143000"/>
          </a:xfrm>
          <a:prstGeom prst="rect">
            <a:avLst/>
          </a:prstGeom>
          <a:noFill/>
          <a:ln>
            <a:noFill/>
          </a:ln>
        </p:spPr>
        <p:txBody>
          <a:bodyPr spcFirstLastPara="1" wrap="square" lIns="91425" tIns="91425" rIns="91425" bIns="91425" anchor="ctr" anchorCtr="0">
            <a:noAutofit/>
          </a:bodyPr>
          <a:lstStyle>
            <a:lvl1pPr marR="0" lvl="0" algn="l" rtl="0">
              <a:lnSpc>
                <a:spcPct val="100000"/>
              </a:lnSpc>
              <a:spcBef>
                <a:spcPts val="0"/>
              </a:spcBef>
              <a:spcAft>
                <a:spcPts val="0"/>
              </a:spcAft>
              <a:buClr>
                <a:srgbClr val="00A6D6"/>
              </a:buClr>
              <a:buSzPts val="3600"/>
              <a:buFont typeface="Arial"/>
              <a:buNone/>
              <a:defRPr sz="3600" b="0" i="0" u="none" strike="noStrike" cap="none">
                <a:solidFill>
                  <a:srgbClr val="00A6D6"/>
                </a:solidFill>
                <a:latin typeface="Arial"/>
                <a:ea typeface="Arial"/>
                <a:cs typeface="Arial"/>
                <a:sym typeface="Arial"/>
              </a:defRPr>
            </a:lvl1pPr>
            <a:lvl2pPr marR="0" lvl="1" algn="l" rtl="0">
              <a:lnSpc>
                <a:spcPct val="100000"/>
              </a:lnSpc>
              <a:spcBef>
                <a:spcPts val="0"/>
              </a:spcBef>
              <a:spcAft>
                <a:spcPts val="0"/>
              </a:spcAft>
              <a:buClr>
                <a:srgbClr val="000000"/>
              </a:buClr>
              <a:buSzPts val="18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8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8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8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8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8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8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800"/>
              <a:buFont typeface="Arial"/>
              <a:buNone/>
              <a:defRPr sz="1800" b="0" i="0" u="none" strike="noStrike" cap="none">
                <a:solidFill>
                  <a:srgbClr val="000000"/>
                </a:solidFill>
                <a:latin typeface="Arial"/>
                <a:ea typeface="Arial"/>
                <a:cs typeface="Arial"/>
                <a:sym typeface="Arial"/>
              </a:defRPr>
            </a:lvl9pPr>
          </a:lstStyle>
          <a:p>
            <a:endParaRPr/>
          </a:p>
        </p:txBody>
      </p:sp>
      <p:sp>
        <p:nvSpPr>
          <p:cNvPr id="67" name="Google Shape;67;p17"/>
          <p:cNvSpPr txBox="1">
            <a:spLocks noGrp="1"/>
          </p:cNvSpPr>
          <p:nvPr>
            <p:ph type="body" idx="1"/>
          </p:nvPr>
        </p:nvSpPr>
        <p:spPr>
          <a:xfrm>
            <a:off x="1763106" y="1600200"/>
            <a:ext cx="7106400" cy="4648200"/>
          </a:xfrm>
          <a:prstGeom prst="rect">
            <a:avLst/>
          </a:prstGeom>
          <a:noFill/>
          <a:ln>
            <a:noFill/>
          </a:ln>
        </p:spPr>
        <p:txBody>
          <a:bodyPr spcFirstLastPara="1" wrap="square" lIns="91425" tIns="91425" rIns="91425" bIns="91425" anchor="t" anchorCtr="0">
            <a:noAutofit/>
          </a:bodyPr>
          <a:lstStyle>
            <a:lvl1pPr marL="457200" marR="0" lvl="0" indent="-406400" algn="l" rtl="0">
              <a:lnSpc>
                <a:spcPct val="100000"/>
              </a:lnSpc>
              <a:spcBef>
                <a:spcPts val="560"/>
              </a:spcBef>
              <a:spcAft>
                <a:spcPts val="0"/>
              </a:spcAft>
              <a:buClr>
                <a:srgbClr val="00A6D6"/>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100000"/>
              </a:lnSpc>
              <a:spcBef>
                <a:spcPts val="480"/>
              </a:spcBef>
              <a:spcAft>
                <a:spcPts val="0"/>
              </a:spcAft>
              <a:buClr>
                <a:srgbClr val="00A6D6"/>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81000" algn="l" rtl="0">
              <a:lnSpc>
                <a:spcPct val="100000"/>
              </a:lnSpc>
              <a:spcBef>
                <a:spcPts val="480"/>
              </a:spcBef>
              <a:spcAft>
                <a:spcPts val="0"/>
              </a:spcAft>
              <a:buClr>
                <a:srgbClr val="00A6D6"/>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pic>
        <p:nvPicPr>
          <p:cNvPr id="68" name="Google Shape;68;p17" descr="TU_P5#white.eps"/>
          <p:cNvPicPr preferRelativeResize="0"/>
          <p:nvPr/>
        </p:nvPicPr>
        <p:blipFill rotWithShape="1">
          <a:blip r:embed="rId5">
            <a:alphaModFix/>
          </a:blip>
          <a:srcRect/>
          <a:stretch/>
        </p:blipFill>
        <p:spPr>
          <a:xfrm>
            <a:off x="100265" y="6108244"/>
            <a:ext cx="1363320" cy="842557"/>
          </a:xfrm>
          <a:prstGeom prst="rect">
            <a:avLst/>
          </a:prstGeom>
          <a:noFill/>
          <a:ln>
            <a:noFill/>
          </a:ln>
        </p:spPr>
      </p:pic>
      <p:sp>
        <p:nvSpPr>
          <p:cNvPr id="69" name="Google Shape;69;p17"/>
          <p:cNvSpPr txBox="1"/>
          <p:nvPr/>
        </p:nvSpPr>
        <p:spPr>
          <a:xfrm>
            <a:off x="6651560" y="6420935"/>
            <a:ext cx="2316300" cy="365100"/>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A6D6"/>
              </a:buClr>
              <a:buSzPts val="250"/>
              <a:buFont typeface="Arial"/>
              <a:buNone/>
            </a:pPr>
            <a:fld id="{00000000-1234-1234-1234-123412341234}" type="slidenum">
              <a:rPr lang="en-US" sz="1000" b="0" i="0" u="none" strike="noStrike" cap="none">
                <a:solidFill>
                  <a:srgbClr val="00A6D6"/>
                </a:solidFill>
                <a:latin typeface="Arial"/>
                <a:ea typeface="Arial"/>
                <a:cs typeface="Arial"/>
                <a:sym typeface="Arial"/>
              </a:rPr>
              <a:t>‹#›</a:t>
            </a:fld>
            <a:endParaRPr sz="1000" b="0" i="0" u="none" strike="noStrike" cap="none">
              <a:solidFill>
                <a:srgbClr val="00A6D6"/>
              </a:solidFill>
              <a:latin typeface="Arial"/>
              <a:ea typeface="Arial"/>
              <a:cs typeface="Arial"/>
              <a:sym typeface="Arial"/>
            </a:endParaRPr>
          </a:p>
        </p:txBody>
      </p:sp>
      <p:sp>
        <p:nvSpPr>
          <p:cNvPr id="70" name="Google Shape;70;p17"/>
          <p:cNvSpPr/>
          <p:nvPr/>
        </p:nvSpPr>
        <p:spPr>
          <a:xfrm>
            <a:off x="0" y="12"/>
            <a:ext cx="1576500" cy="6858000"/>
          </a:xfrm>
          <a:prstGeom prst="rect">
            <a:avLst/>
          </a:prstGeom>
          <a:solidFill>
            <a:srgbClr val="00A6D6"/>
          </a:solid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2100"/>
              <a:buFont typeface="Arial"/>
              <a:buNone/>
            </a:pPr>
            <a:endParaRPr sz="2100" b="0" i="0" u="none" strike="noStrike" cap="none">
              <a:solidFill>
                <a:schemeClr val="dk1"/>
              </a:solidFill>
              <a:latin typeface="Tahoma"/>
              <a:ea typeface="Tahoma"/>
              <a:cs typeface="Tahoma"/>
              <a:sym typeface="Tahoma"/>
            </a:endParaRPr>
          </a:p>
        </p:txBody>
      </p:sp>
      <p:pic>
        <p:nvPicPr>
          <p:cNvPr id="71" name="Google Shape;71;p17" descr="TU_P5#white.eps"/>
          <p:cNvPicPr preferRelativeResize="0"/>
          <p:nvPr/>
        </p:nvPicPr>
        <p:blipFill rotWithShape="1">
          <a:blip r:embed="rId5">
            <a:alphaModFix/>
          </a:blip>
          <a:srcRect/>
          <a:stretch/>
        </p:blipFill>
        <p:spPr>
          <a:xfrm>
            <a:off x="100263" y="6108244"/>
            <a:ext cx="1363320" cy="842557"/>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hyperlink" Target="mailto:e.plomp@tudelft.nl" TargetMode="External"/><Relationship Id="rId4" Type="http://schemas.openxmlformats.org/officeDocument/2006/relationships/image" Target="../media/image3.jpg"/></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hyperlink" Target="https://doi.org/10.5281/zenodo.2573160" TargetMode="External"/><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3" Type="http://schemas.openxmlformats.org/officeDocument/2006/relationships/image" Target="../media/image25.jpg"/><Relationship Id="rId18" Type="http://schemas.openxmlformats.org/officeDocument/2006/relationships/image" Target="../media/image30.jpg"/><Relationship Id="rId26" Type="http://schemas.openxmlformats.org/officeDocument/2006/relationships/image" Target="../media/image38.jpg"/><Relationship Id="rId39" Type="http://schemas.openxmlformats.org/officeDocument/2006/relationships/image" Target="../media/image51.jpg"/><Relationship Id="rId3" Type="http://schemas.openxmlformats.org/officeDocument/2006/relationships/image" Target="../media/image15.png"/><Relationship Id="rId21" Type="http://schemas.openxmlformats.org/officeDocument/2006/relationships/image" Target="../media/image33.jpg"/><Relationship Id="rId34" Type="http://schemas.openxmlformats.org/officeDocument/2006/relationships/image" Target="../media/image46.jpg"/><Relationship Id="rId42" Type="http://schemas.openxmlformats.org/officeDocument/2006/relationships/image" Target="../media/image54.jpg"/><Relationship Id="rId47" Type="http://schemas.openxmlformats.org/officeDocument/2006/relationships/image" Target="../media/image59.jpg"/><Relationship Id="rId50" Type="http://schemas.openxmlformats.org/officeDocument/2006/relationships/image" Target="../media/image62.jpg"/><Relationship Id="rId7" Type="http://schemas.openxmlformats.org/officeDocument/2006/relationships/image" Target="../media/image19.png"/><Relationship Id="rId12" Type="http://schemas.openxmlformats.org/officeDocument/2006/relationships/image" Target="../media/image24.jpg"/><Relationship Id="rId17" Type="http://schemas.openxmlformats.org/officeDocument/2006/relationships/image" Target="../media/image29.jpg"/><Relationship Id="rId25" Type="http://schemas.openxmlformats.org/officeDocument/2006/relationships/image" Target="../media/image37.jpg"/><Relationship Id="rId33" Type="http://schemas.openxmlformats.org/officeDocument/2006/relationships/image" Target="../media/image45.jpg"/><Relationship Id="rId38" Type="http://schemas.openxmlformats.org/officeDocument/2006/relationships/image" Target="../media/image50.jpg"/><Relationship Id="rId46" Type="http://schemas.openxmlformats.org/officeDocument/2006/relationships/image" Target="../media/image58.jpg"/><Relationship Id="rId2" Type="http://schemas.openxmlformats.org/officeDocument/2006/relationships/notesSlide" Target="../notesSlides/notesSlide14.xml"/><Relationship Id="rId16" Type="http://schemas.openxmlformats.org/officeDocument/2006/relationships/image" Target="../media/image28.jpg"/><Relationship Id="rId20" Type="http://schemas.openxmlformats.org/officeDocument/2006/relationships/image" Target="../media/image32.jpg"/><Relationship Id="rId29" Type="http://schemas.openxmlformats.org/officeDocument/2006/relationships/image" Target="../media/image41.jpg"/><Relationship Id="rId41" Type="http://schemas.openxmlformats.org/officeDocument/2006/relationships/image" Target="../media/image53.jpg"/><Relationship Id="rId1" Type="http://schemas.openxmlformats.org/officeDocument/2006/relationships/slideLayout" Target="../slideLayouts/slideLayout13.xml"/><Relationship Id="rId6" Type="http://schemas.openxmlformats.org/officeDocument/2006/relationships/image" Target="../media/image18.png"/><Relationship Id="rId11" Type="http://schemas.openxmlformats.org/officeDocument/2006/relationships/image" Target="../media/image23.png"/><Relationship Id="rId24" Type="http://schemas.openxmlformats.org/officeDocument/2006/relationships/image" Target="../media/image36.jpg"/><Relationship Id="rId32" Type="http://schemas.openxmlformats.org/officeDocument/2006/relationships/image" Target="../media/image44.png"/><Relationship Id="rId37" Type="http://schemas.openxmlformats.org/officeDocument/2006/relationships/image" Target="../media/image49.jpg"/><Relationship Id="rId40" Type="http://schemas.openxmlformats.org/officeDocument/2006/relationships/image" Target="../media/image52.jpg"/><Relationship Id="rId45" Type="http://schemas.openxmlformats.org/officeDocument/2006/relationships/image" Target="../media/image57.jpg"/><Relationship Id="rId5" Type="http://schemas.openxmlformats.org/officeDocument/2006/relationships/image" Target="../media/image17.png"/><Relationship Id="rId15" Type="http://schemas.openxmlformats.org/officeDocument/2006/relationships/image" Target="../media/image27.jpg"/><Relationship Id="rId23" Type="http://schemas.openxmlformats.org/officeDocument/2006/relationships/image" Target="../media/image35.jpg"/><Relationship Id="rId28" Type="http://schemas.openxmlformats.org/officeDocument/2006/relationships/image" Target="../media/image40.jpg"/><Relationship Id="rId36" Type="http://schemas.openxmlformats.org/officeDocument/2006/relationships/image" Target="../media/image48.jpg"/><Relationship Id="rId49" Type="http://schemas.openxmlformats.org/officeDocument/2006/relationships/image" Target="../media/image61.jpg"/><Relationship Id="rId10" Type="http://schemas.openxmlformats.org/officeDocument/2006/relationships/image" Target="../media/image22.png"/><Relationship Id="rId19" Type="http://schemas.openxmlformats.org/officeDocument/2006/relationships/image" Target="../media/image31.jpg"/><Relationship Id="rId31" Type="http://schemas.openxmlformats.org/officeDocument/2006/relationships/image" Target="../media/image43.jpg"/><Relationship Id="rId44" Type="http://schemas.openxmlformats.org/officeDocument/2006/relationships/image" Target="../media/image56.jpg"/><Relationship Id="rId4" Type="http://schemas.openxmlformats.org/officeDocument/2006/relationships/image" Target="../media/image16.png"/><Relationship Id="rId9" Type="http://schemas.openxmlformats.org/officeDocument/2006/relationships/image" Target="../media/image21.png"/><Relationship Id="rId14" Type="http://schemas.openxmlformats.org/officeDocument/2006/relationships/image" Target="../media/image26.jpg"/><Relationship Id="rId22" Type="http://schemas.openxmlformats.org/officeDocument/2006/relationships/image" Target="../media/image34.png"/><Relationship Id="rId27" Type="http://schemas.openxmlformats.org/officeDocument/2006/relationships/image" Target="../media/image39.jpg"/><Relationship Id="rId30" Type="http://schemas.openxmlformats.org/officeDocument/2006/relationships/image" Target="../media/image42.jpg"/><Relationship Id="rId35" Type="http://schemas.openxmlformats.org/officeDocument/2006/relationships/image" Target="../media/image47.jpg"/><Relationship Id="rId43" Type="http://schemas.openxmlformats.org/officeDocument/2006/relationships/image" Target="../media/image55.jpg"/><Relationship Id="rId48" Type="http://schemas.openxmlformats.org/officeDocument/2006/relationships/image" Target="../media/image60.jpg"/><Relationship Id="rId8" Type="http://schemas.openxmlformats.org/officeDocument/2006/relationships/image" Target="../media/image20.png"/></Relationships>
</file>

<file path=ppt/slides/_rels/slide15.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hyperlink" Target="https://openworking.wordpress.com/data-stewardship/" TargetMode="External"/><Relationship Id="rId7" Type="http://schemas.openxmlformats.org/officeDocument/2006/relationships/hyperlink" Target="https://www.tudelft.nl/en/library/current-topics/research-data-management/r/data-stewardship/data-champions/" TargetMode="External"/><Relationship Id="rId2" Type="http://schemas.openxmlformats.org/officeDocument/2006/relationships/notesSlide" Target="../notesSlides/notesSlide16.xml"/><Relationship Id="rId1" Type="http://schemas.openxmlformats.org/officeDocument/2006/relationships/slideLayout" Target="../slideLayouts/slideLayout11.xml"/><Relationship Id="rId6" Type="http://schemas.openxmlformats.org/officeDocument/2006/relationships/hyperlink" Target="http://researchdata.4tu.nl/en/home/" TargetMode="External"/><Relationship Id="rId5" Type="http://schemas.openxmlformats.org/officeDocument/2006/relationships/hyperlink" Target="http://www.tudelft.nl/library/datastewardship/" TargetMode="External"/><Relationship Id="rId4" Type="http://schemas.openxmlformats.org/officeDocument/2006/relationships/hyperlink" Target="https://zenodo.org/communities/datastewards/"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hyperlink" Target="http://www.uniglobetravel.com/315/destination-guides/country/Netherlands#map"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hyperlink" Target="https://openworking.wordpress.com/2018/02/04/tu-delft-strategic-framework-2018-2024-what-does-it-mean-for-open-science/"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hyperlink" Target="https://zenodo.org/record/1285575" TargetMode="Externa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openworking.wordpress.com/2017/09/18/training-for-data-stewards/" TargetMode="External"/><Relationship Id="rId2" Type="http://schemas.openxmlformats.org/officeDocument/2006/relationships/notesSlide" Target="../notesSlides/notesSlide9.xml"/><Relationship Id="rId1" Type="http://schemas.openxmlformats.org/officeDocument/2006/relationships/slideLayout" Target="../slideLayouts/slideLayout5.xml"/><Relationship Id="rId5" Type="http://schemas.openxmlformats.org/officeDocument/2006/relationships/image" Target="../media/image11.jp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21"/>
          <p:cNvSpPr txBox="1">
            <a:spLocks noGrp="1"/>
          </p:cNvSpPr>
          <p:nvPr>
            <p:ph type="ctrTitle"/>
          </p:nvPr>
        </p:nvSpPr>
        <p:spPr>
          <a:xfrm>
            <a:off x="1880241" y="965709"/>
            <a:ext cx="6577958" cy="2194833"/>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A6D6"/>
              </a:buClr>
              <a:buSzPts val="2200"/>
              <a:buFont typeface="Arial"/>
              <a:buNone/>
            </a:pPr>
            <a:endParaRPr sz="8800" b="0" i="0" u="none" strike="noStrike" cap="none" dirty="0">
              <a:solidFill>
                <a:srgbClr val="00A6D6"/>
              </a:solidFill>
              <a:latin typeface="Arial"/>
              <a:ea typeface="Arial"/>
              <a:cs typeface="Arial"/>
              <a:sym typeface="Arial"/>
            </a:endParaRPr>
          </a:p>
        </p:txBody>
      </p:sp>
      <p:sp>
        <p:nvSpPr>
          <p:cNvPr id="85" name="Google Shape;85;p21"/>
          <p:cNvSpPr txBox="1">
            <a:spLocks noGrp="1"/>
          </p:cNvSpPr>
          <p:nvPr>
            <p:ph type="subTitle" idx="1"/>
          </p:nvPr>
        </p:nvSpPr>
        <p:spPr>
          <a:xfrm>
            <a:off x="1880240" y="3374855"/>
            <a:ext cx="5892160" cy="1314449"/>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A6D6"/>
              </a:buClr>
              <a:buSzPts val="700"/>
              <a:buFont typeface="Arial"/>
              <a:buNone/>
            </a:pPr>
            <a:endParaRPr sz="2800" b="0" i="0" u="none" strike="noStrike" cap="none" dirty="0">
              <a:solidFill>
                <a:schemeClr val="dk1"/>
              </a:solidFill>
              <a:latin typeface="Arial"/>
              <a:ea typeface="Arial"/>
              <a:cs typeface="Arial"/>
              <a:sym typeface="Arial"/>
            </a:endParaRPr>
          </a:p>
        </p:txBody>
      </p:sp>
      <p:pic>
        <p:nvPicPr>
          <p:cNvPr id="86" name="Google Shape;86;p21"/>
          <p:cNvPicPr preferRelativeResize="0"/>
          <p:nvPr/>
        </p:nvPicPr>
        <p:blipFill rotWithShape="1">
          <a:blip r:embed="rId3">
            <a:alphaModFix/>
          </a:blip>
          <a:srcRect/>
          <a:stretch/>
        </p:blipFill>
        <p:spPr>
          <a:xfrm>
            <a:off x="1571625" y="0"/>
            <a:ext cx="7764946" cy="6906524"/>
          </a:xfrm>
          <a:prstGeom prst="rect">
            <a:avLst/>
          </a:prstGeom>
          <a:noFill/>
          <a:ln>
            <a:noFill/>
          </a:ln>
        </p:spPr>
      </p:pic>
      <p:sp>
        <p:nvSpPr>
          <p:cNvPr id="87" name="Google Shape;87;p21"/>
          <p:cNvSpPr/>
          <p:nvPr/>
        </p:nvSpPr>
        <p:spPr>
          <a:xfrm>
            <a:off x="1571625" y="0"/>
            <a:ext cx="8253074" cy="2381251"/>
          </a:xfrm>
          <a:prstGeom prst="rect">
            <a:avLst/>
          </a:prstGeom>
          <a:gradFill>
            <a:gsLst>
              <a:gs pos="0">
                <a:srgbClr val="FFFFFF">
                  <a:alpha val="0"/>
                </a:srgbClr>
              </a:gs>
              <a:gs pos="99000">
                <a:srgbClr val="FFFFFF">
                  <a:alpha val="94117"/>
                </a:srgbClr>
              </a:gs>
              <a:gs pos="100000">
                <a:srgbClr val="FFFFFF">
                  <a:alpha val="94117"/>
                </a:srgbClr>
              </a:gs>
            </a:gsLst>
            <a:lin ang="162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Arial"/>
              <a:ea typeface="Arial"/>
              <a:cs typeface="Arial"/>
              <a:sym typeface="Arial"/>
            </a:endParaRPr>
          </a:p>
        </p:txBody>
      </p:sp>
      <p:pic>
        <p:nvPicPr>
          <p:cNvPr id="88" name="Google Shape;88;p21"/>
          <p:cNvPicPr preferRelativeResize="0"/>
          <p:nvPr/>
        </p:nvPicPr>
        <p:blipFill rotWithShape="1">
          <a:blip r:embed="rId4">
            <a:alphaModFix/>
          </a:blip>
          <a:srcRect l="7550" t="16536" r="10468" b="31115"/>
          <a:stretch/>
        </p:blipFill>
        <p:spPr>
          <a:xfrm>
            <a:off x="422138" y="4091350"/>
            <a:ext cx="2340000" cy="2238000"/>
          </a:xfrm>
          <a:prstGeom prst="ellipse">
            <a:avLst/>
          </a:prstGeom>
          <a:noFill/>
          <a:ln>
            <a:noFill/>
          </a:ln>
        </p:spPr>
      </p:pic>
      <p:sp>
        <p:nvSpPr>
          <p:cNvPr id="89" name="Google Shape;89;p21"/>
          <p:cNvSpPr txBox="1"/>
          <p:nvPr/>
        </p:nvSpPr>
        <p:spPr>
          <a:xfrm>
            <a:off x="1571650" y="6005000"/>
            <a:ext cx="7764900" cy="901500"/>
          </a:xfrm>
          <a:prstGeom prst="rect">
            <a:avLst/>
          </a:prstGeom>
          <a:solidFill>
            <a:schemeClr val="lt1">
              <a:alpha val="64313"/>
            </a:scheme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600" dirty="0"/>
              <a:t>Esther Plomp, Data Steward, Faculty of Applied Sciences</a:t>
            </a:r>
            <a:endParaRPr sz="1600" dirty="0"/>
          </a:p>
          <a:p>
            <a:pPr marL="0" marR="0" lvl="0" indent="0" algn="l" rtl="0">
              <a:lnSpc>
                <a:spcPct val="100000"/>
              </a:lnSpc>
              <a:spcBef>
                <a:spcPts val="0"/>
              </a:spcBef>
              <a:spcAft>
                <a:spcPts val="0"/>
              </a:spcAft>
              <a:buClr>
                <a:schemeClr val="dk1"/>
              </a:buClr>
              <a:buSzPts val="1100"/>
              <a:buFont typeface="Arial"/>
              <a:buNone/>
            </a:pPr>
            <a:r>
              <a:rPr lang="en-US" sz="1600" u="sng" dirty="0">
                <a:solidFill>
                  <a:schemeClr val="hlink"/>
                </a:solidFill>
                <a:hlinkClick r:id="rId5"/>
              </a:rPr>
              <a:t>e.plomp@tudelft.nl</a:t>
            </a:r>
            <a:r>
              <a:rPr lang="en-US" sz="1600" dirty="0"/>
              <a:t> / @</a:t>
            </a:r>
            <a:r>
              <a:rPr lang="en-US" sz="1600" dirty="0" err="1"/>
              <a:t>PhDToothFAIRy</a:t>
            </a:r>
            <a:endParaRPr sz="1600" dirty="0"/>
          </a:p>
          <a:p>
            <a:pPr marL="0" marR="0" lvl="0" indent="0" algn="l" rtl="0">
              <a:lnSpc>
                <a:spcPct val="100000"/>
              </a:lnSpc>
              <a:spcBef>
                <a:spcPts val="0"/>
              </a:spcBef>
              <a:spcAft>
                <a:spcPts val="0"/>
              </a:spcAft>
              <a:buClr>
                <a:srgbClr val="000000"/>
              </a:buClr>
              <a:buSzPts val="1400"/>
              <a:buFont typeface="Arial"/>
              <a:buNone/>
            </a:pPr>
            <a:r>
              <a:rPr lang="en-US" sz="1600" dirty="0"/>
              <a:t>4 September </a:t>
            </a:r>
            <a:r>
              <a:rPr lang="en-US" sz="1600" dirty="0" smtClean="0"/>
              <a:t>2019, Essen 	            https</a:t>
            </a:r>
            <a:r>
              <a:rPr lang="en-US" sz="1600" dirty="0"/>
              <a:t>://www.doi.org/10.5281/zenodo.3378014				</a:t>
            </a:r>
            <a:endParaRPr sz="1600" dirty="0"/>
          </a:p>
          <a:p>
            <a:pPr marL="0" marR="0" lvl="0" indent="0" algn="l" rtl="0">
              <a:lnSpc>
                <a:spcPct val="100000"/>
              </a:lnSpc>
              <a:spcBef>
                <a:spcPts val="0"/>
              </a:spcBef>
              <a:spcAft>
                <a:spcPts val="0"/>
              </a:spcAft>
              <a:buClr>
                <a:srgbClr val="000000"/>
              </a:buClr>
              <a:buSzPts val="1400"/>
              <a:buFont typeface="Arial"/>
              <a:buNone/>
            </a:pPr>
            <a:endParaRPr sz="1600" dirty="0"/>
          </a:p>
          <a:p>
            <a:pPr marL="0" marR="0" lvl="0" indent="0" algn="l" rtl="0">
              <a:lnSpc>
                <a:spcPct val="100000"/>
              </a:lnSpc>
              <a:spcBef>
                <a:spcPts val="0"/>
              </a:spcBef>
              <a:spcAft>
                <a:spcPts val="0"/>
              </a:spcAft>
              <a:buClr>
                <a:srgbClr val="000000"/>
              </a:buClr>
              <a:buSzPts val="1400"/>
              <a:buFont typeface="Arial"/>
              <a:buNone/>
            </a:pPr>
            <a:endParaRPr sz="1600" dirty="0"/>
          </a:p>
          <a:p>
            <a:pPr marL="0" marR="0" lvl="0" indent="0" algn="l" rtl="0">
              <a:lnSpc>
                <a:spcPct val="100000"/>
              </a:lnSpc>
              <a:spcBef>
                <a:spcPts val="0"/>
              </a:spcBef>
              <a:spcAft>
                <a:spcPts val="0"/>
              </a:spcAft>
              <a:buClr>
                <a:srgbClr val="000000"/>
              </a:buClr>
              <a:buSzPts val="1400"/>
              <a:buFont typeface="Arial"/>
              <a:buNone/>
            </a:pPr>
            <a:endParaRPr sz="1600" dirty="0"/>
          </a:p>
          <a:p>
            <a:pPr marL="0" marR="0" lvl="0" indent="0" algn="l" rtl="0">
              <a:lnSpc>
                <a:spcPct val="100000"/>
              </a:lnSpc>
              <a:spcBef>
                <a:spcPts val="0"/>
              </a:spcBef>
              <a:spcAft>
                <a:spcPts val="0"/>
              </a:spcAft>
              <a:buClr>
                <a:srgbClr val="000000"/>
              </a:buClr>
              <a:buSzPts val="1400"/>
              <a:buFont typeface="Arial"/>
              <a:buNone/>
            </a:pPr>
            <a:endParaRPr sz="1600" dirty="0"/>
          </a:p>
          <a:p>
            <a:pPr marL="0" marR="0" lvl="0" indent="0" algn="l" rtl="0">
              <a:lnSpc>
                <a:spcPct val="100000"/>
              </a:lnSpc>
              <a:spcBef>
                <a:spcPts val="0"/>
              </a:spcBef>
              <a:spcAft>
                <a:spcPts val="0"/>
              </a:spcAft>
              <a:buClr>
                <a:srgbClr val="000000"/>
              </a:buClr>
              <a:buSzPts val="1400"/>
              <a:buFont typeface="Arial"/>
              <a:buNone/>
            </a:pPr>
            <a:endParaRPr sz="1600" dirty="0"/>
          </a:p>
        </p:txBody>
      </p:sp>
      <p:pic>
        <p:nvPicPr>
          <p:cNvPr id="90" name="Google Shape;90;p21"/>
          <p:cNvPicPr preferRelativeResize="0"/>
          <p:nvPr/>
        </p:nvPicPr>
        <p:blipFill>
          <a:blip r:embed="rId6">
            <a:alphaModFix/>
          </a:blip>
          <a:stretch>
            <a:fillRect/>
          </a:stretch>
        </p:blipFill>
        <p:spPr>
          <a:xfrm>
            <a:off x="7972875" y="6064100"/>
            <a:ext cx="1298500" cy="460800"/>
          </a:xfrm>
          <a:prstGeom prst="rect">
            <a:avLst/>
          </a:prstGeom>
          <a:noFill/>
          <a:ln>
            <a:noFill/>
          </a:ln>
        </p:spPr>
      </p:pic>
      <p:sp>
        <p:nvSpPr>
          <p:cNvPr id="91" name="Google Shape;91;p21"/>
          <p:cNvSpPr txBox="1"/>
          <p:nvPr/>
        </p:nvSpPr>
        <p:spPr>
          <a:xfrm>
            <a:off x="1571650" y="333000"/>
            <a:ext cx="7764900" cy="1314600"/>
          </a:xfrm>
          <a:prstGeom prst="rect">
            <a:avLst/>
          </a:prstGeom>
          <a:solidFill>
            <a:schemeClr val="lt1">
              <a:alpha val="64310"/>
            </a:schemeClr>
          </a:solid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500"/>
              <a:buFont typeface="Arial"/>
              <a:buNone/>
            </a:pPr>
            <a:r>
              <a:rPr lang="en-US" sz="4200">
                <a:solidFill>
                  <a:schemeClr val="dk1"/>
                </a:solidFill>
              </a:rPr>
              <a:t>Data Stewardship at TU Delft, The Netherlands</a:t>
            </a:r>
            <a:endParaRPr sz="160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Google Shape;168;p30"/>
          <p:cNvSpPr txBox="1">
            <a:spLocks noGrp="1"/>
          </p:cNvSpPr>
          <p:nvPr>
            <p:ph type="title"/>
          </p:nvPr>
        </p:nvSpPr>
        <p:spPr>
          <a:xfrm>
            <a:off x="1763106" y="274639"/>
            <a:ext cx="7106400" cy="11430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US"/>
              <a:t>What do the Data Stewards do?</a:t>
            </a:r>
            <a:endParaRPr/>
          </a:p>
        </p:txBody>
      </p:sp>
      <p:pic>
        <p:nvPicPr>
          <p:cNvPr id="169" name="Google Shape;169;p30"/>
          <p:cNvPicPr preferRelativeResize="0"/>
          <p:nvPr/>
        </p:nvPicPr>
        <p:blipFill>
          <a:blip r:embed="rId3">
            <a:alphaModFix/>
          </a:blip>
          <a:stretch>
            <a:fillRect/>
          </a:stretch>
        </p:blipFill>
        <p:spPr>
          <a:xfrm>
            <a:off x="1763100" y="1417639"/>
            <a:ext cx="2567780" cy="5135560"/>
          </a:xfrm>
          <a:prstGeom prst="rect">
            <a:avLst/>
          </a:prstGeom>
          <a:noFill/>
          <a:ln>
            <a:noFill/>
          </a:ln>
        </p:spPr>
      </p:pic>
      <p:sp>
        <p:nvSpPr>
          <p:cNvPr id="170" name="Google Shape;170;p30"/>
          <p:cNvSpPr txBox="1"/>
          <p:nvPr/>
        </p:nvSpPr>
        <p:spPr>
          <a:xfrm>
            <a:off x="4239150" y="2485700"/>
            <a:ext cx="4767600" cy="2549400"/>
          </a:xfrm>
          <a:prstGeom prst="rect">
            <a:avLst/>
          </a:prstGeom>
          <a:noFill/>
          <a:ln>
            <a:noFill/>
          </a:ln>
        </p:spPr>
        <p:txBody>
          <a:bodyPr spcFirstLastPara="1" wrap="square" lIns="91425" tIns="91425" rIns="91425" bIns="91425" anchor="t" anchorCtr="0">
            <a:noAutofit/>
          </a:bodyPr>
          <a:lstStyle/>
          <a:p>
            <a:pPr marL="457200" marR="0" lvl="0" indent="-406400" algn="l" rtl="0">
              <a:lnSpc>
                <a:spcPct val="115000"/>
              </a:lnSpc>
              <a:spcBef>
                <a:spcPts val="560"/>
              </a:spcBef>
              <a:spcAft>
                <a:spcPts val="0"/>
              </a:spcAft>
              <a:buClr>
                <a:srgbClr val="00A6D6"/>
              </a:buClr>
              <a:buSzPts val="2800"/>
              <a:buChar char="•"/>
            </a:pPr>
            <a:r>
              <a:rPr lang="en-US" sz="2800">
                <a:solidFill>
                  <a:schemeClr val="dk1"/>
                </a:solidFill>
              </a:rPr>
              <a:t>First contact points for any data questions</a:t>
            </a:r>
            <a:endParaRPr sz="2800">
              <a:solidFill>
                <a:schemeClr val="dk1"/>
              </a:solidFill>
            </a:endParaRPr>
          </a:p>
          <a:p>
            <a:pPr marL="457200" marR="0" lvl="0" indent="-406400" algn="l" rtl="0">
              <a:lnSpc>
                <a:spcPct val="115000"/>
              </a:lnSpc>
              <a:spcBef>
                <a:spcPts val="560"/>
              </a:spcBef>
              <a:spcAft>
                <a:spcPts val="0"/>
              </a:spcAft>
              <a:buClr>
                <a:schemeClr val="dk2"/>
              </a:buClr>
              <a:buSzPts val="2800"/>
              <a:buChar char="•"/>
            </a:pPr>
            <a:r>
              <a:rPr lang="en-US" sz="2800">
                <a:solidFill>
                  <a:schemeClr val="dk1"/>
                </a:solidFill>
              </a:rPr>
              <a:t>Referral to specialists as needed</a:t>
            </a:r>
            <a:endParaRPr/>
          </a:p>
          <a:p>
            <a:pPr marL="0" lvl="0" indent="0" algn="l" rtl="0">
              <a:lnSpc>
                <a:spcPct val="115000"/>
              </a:lnSpc>
              <a:spcBef>
                <a:spcPts val="0"/>
              </a:spcBef>
              <a:spcAft>
                <a:spcPts val="0"/>
              </a:spcAft>
              <a:buNone/>
            </a:pPr>
            <a:endParaRPr/>
          </a:p>
          <a:p>
            <a:pPr marL="0" lvl="0" indent="0" algn="l" rtl="0">
              <a:lnSpc>
                <a:spcPct val="115000"/>
              </a:lnSpc>
              <a:spcBef>
                <a:spcPts val="0"/>
              </a:spcBef>
              <a:spcAft>
                <a:spcPts val="0"/>
              </a:spcAft>
              <a:buNone/>
            </a:pPr>
            <a:endParaRPr/>
          </a:p>
          <a:p>
            <a:pPr marL="0" lvl="0" indent="0" algn="l" rtl="0">
              <a:lnSpc>
                <a:spcPct val="115000"/>
              </a:lnSpc>
              <a:spcBef>
                <a:spcPts val="0"/>
              </a:spcBef>
              <a:spcAft>
                <a:spcPts val="0"/>
              </a:spcAft>
              <a:buNone/>
            </a:pPr>
            <a:endParaRPr/>
          </a:p>
          <a:p>
            <a:pPr marL="0" lvl="0" indent="0" algn="l" rtl="0">
              <a:lnSpc>
                <a:spcPct val="115000"/>
              </a:lnSpc>
              <a:spcBef>
                <a:spcPts val="0"/>
              </a:spcBef>
              <a:spcAft>
                <a:spcPts val="0"/>
              </a:spcAft>
              <a:buNone/>
            </a:pPr>
            <a:endParaRPr/>
          </a:p>
        </p:txBody>
      </p:sp>
      <p:sp>
        <p:nvSpPr>
          <p:cNvPr id="171" name="Google Shape;171;p30"/>
          <p:cNvSpPr txBox="1"/>
          <p:nvPr/>
        </p:nvSpPr>
        <p:spPr>
          <a:xfrm>
            <a:off x="58775" y="5329650"/>
            <a:ext cx="1475400" cy="8250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200"/>
              </a:spcAft>
              <a:buNone/>
            </a:pPr>
            <a:r>
              <a:rPr lang="en-US" sz="1000" b="1">
                <a:solidFill>
                  <a:srgbClr val="FFFFFF"/>
                </a:solidFill>
              </a:rPr>
              <a:t>https://doi.org/10.5281/zenodo.2684278</a:t>
            </a:r>
            <a:endParaRPr sz="1000" b="1">
              <a:solidFill>
                <a:srgbClr val="FFFFFF"/>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pic>
        <p:nvPicPr>
          <p:cNvPr id="177" name="Google Shape;177;p31"/>
          <p:cNvPicPr preferRelativeResize="0"/>
          <p:nvPr/>
        </p:nvPicPr>
        <p:blipFill>
          <a:blip r:embed="rId3">
            <a:alphaModFix/>
          </a:blip>
          <a:stretch>
            <a:fillRect/>
          </a:stretch>
        </p:blipFill>
        <p:spPr>
          <a:xfrm>
            <a:off x="1822775" y="70900"/>
            <a:ext cx="6600414" cy="6553201"/>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sp>
        <p:nvSpPr>
          <p:cNvPr id="183" name="Google Shape;183;p32"/>
          <p:cNvSpPr txBox="1">
            <a:spLocks noGrp="1"/>
          </p:cNvSpPr>
          <p:nvPr>
            <p:ph type="title"/>
          </p:nvPr>
        </p:nvSpPr>
        <p:spPr>
          <a:xfrm>
            <a:off x="1763106" y="274639"/>
            <a:ext cx="7106400" cy="11430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US"/>
              <a:t>Disciplinary support also reflected in policy development</a:t>
            </a:r>
            <a:endParaRPr/>
          </a:p>
        </p:txBody>
      </p:sp>
      <p:sp>
        <p:nvSpPr>
          <p:cNvPr id="184" name="Google Shape;184;p32"/>
          <p:cNvSpPr txBox="1"/>
          <p:nvPr/>
        </p:nvSpPr>
        <p:spPr>
          <a:xfrm>
            <a:off x="2058600" y="2091350"/>
            <a:ext cx="6667800" cy="1799700"/>
          </a:xfrm>
          <a:prstGeom prst="rect">
            <a:avLst/>
          </a:prstGeom>
          <a:solidFill>
            <a:schemeClr val="dk2"/>
          </a:solidFill>
          <a:ln w="38100" cap="flat" cmpd="sng">
            <a:solidFill>
              <a:schemeClr val="dk2"/>
            </a:solidFill>
            <a:prstDash val="solid"/>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en-US" sz="2400" b="1" dirty="0"/>
              <a:t>TU Delft Research Data Framework Policy</a:t>
            </a:r>
            <a:endParaRPr sz="2400" b="1" dirty="0"/>
          </a:p>
          <a:p>
            <a:pPr marL="0" lvl="0" indent="0" algn="l" rtl="0">
              <a:spcBef>
                <a:spcPts val="0"/>
              </a:spcBef>
              <a:spcAft>
                <a:spcPts val="0"/>
              </a:spcAft>
              <a:buNone/>
            </a:pPr>
            <a:endParaRPr dirty="0"/>
          </a:p>
          <a:p>
            <a:pPr marL="457200" lvl="0" indent="-317500" algn="l" rtl="0">
              <a:spcBef>
                <a:spcPts val="0"/>
              </a:spcBef>
              <a:spcAft>
                <a:spcPts val="0"/>
              </a:spcAft>
              <a:buSzPts val="1400"/>
              <a:buChar char="●"/>
            </a:pPr>
            <a:r>
              <a:rPr lang="en-US" dirty="0"/>
              <a:t>Roles and responsibilities at the university level</a:t>
            </a:r>
            <a:endParaRPr dirty="0"/>
          </a:p>
          <a:p>
            <a:pPr marL="457200" lvl="0" indent="-317500" algn="l" rtl="0">
              <a:spcBef>
                <a:spcPts val="0"/>
              </a:spcBef>
              <a:spcAft>
                <a:spcPts val="0"/>
              </a:spcAft>
              <a:buSzPts val="1400"/>
              <a:buChar char="●"/>
            </a:pPr>
            <a:r>
              <a:rPr lang="en-US" dirty="0"/>
              <a:t>Several compulsory statements</a:t>
            </a:r>
            <a:endParaRPr dirty="0"/>
          </a:p>
          <a:p>
            <a:pPr marL="457200" lvl="0" indent="-317500" algn="l" rtl="0">
              <a:spcBef>
                <a:spcPts val="0"/>
              </a:spcBef>
              <a:spcAft>
                <a:spcPts val="0"/>
              </a:spcAft>
              <a:buSzPts val="1400"/>
              <a:buChar char="●"/>
            </a:pPr>
            <a:r>
              <a:rPr lang="en-US" dirty="0"/>
              <a:t>Template for faculties </a:t>
            </a:r>
            <a:endParaRPr dirty="0"/>
          </a:p>
          <a:p>
            <a:pPr marL="457200" lvl="0" indent="-317500" algn="l" rtl="0">
              <a:spcBef>
                <a:spcPts val="0"/>
              </a:spcBef>
              <a:spcAft>
                <a:spcPts val="0"/>
              </a:spcAft>
              <a:buSzPts val="1400"/>
              <a:buChar char="●"/>
            </a:pPr>
            <a:r>
              <a:rPr lang="en-US" dirty="0"/>
              <a:t>Published (</a:t>
            </a:r>
            <a:r>
              <a:rPr lang="en-US" u="sng" dirty="0">
                <a:hlinkClick r:id="rId3"/>
              </a:rPr>
              <a:t>https://doi.org/10.5281/zenodo.2573160</a:t>
            </a:r>
            <a:r>
              <a:rPr lang="en-US" dirty="0"/>
              <a:t>)</a:t>
            </a:r>
            <a:endParaRPr i="1" dirty="0"/>
          </a:p>
          <a:p>
            <a:pPr marL="457200" lvl="0" indent="0" algn="l" rtl="0">
              <a:spcBef>
                <a:spcPts val="0"/>
              </a:spcBef>
              <a:spcAft>
                <a:spcPts val="0"/>
              </a:spcAft>
              <a:buNone/>
            </a:pPr>
            <a:endParaRPr dirty="0"/>
          </a:p>
        </p:txBody>
      </p:sp>
      <p:sp>
        <p:nvSpPr>
          <p:cNvPr id="185" name="Google Shape;185;p32"/>
          <p:cNvSpPr txBox="1"/>
          <p:nvPr/>
        </p:nvSpPr>
        <p:spPr>
          <a:xfrm>
            <a:off x="2058600" y="4599200"/>
            <a:ext cx="6667800" cy="1507500"/>
          </a:xfrm>
          <a:prstGeom prst="rect">
            <a:avLst/>
          </a:prstGeom>
          <a:noFill/>
          <a:ln w="38100" cap="flat" cmpd="sng">
            <a:solidFill>
              <a:schemeClr val="dk2"/>
            </a:solidFill>
            <a:prstDash val="dashDot"/>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US" sz="2400" b="1" dirty="0"/>
              <a:t>8 separate Faculty Data </a:t>
            </a:r>
            <a:r>
              <a:rPr lang="en-US" sz="2400" b="1" dirty="0" smtClean="0"/>
              <a:t>Policies</a:t>
            </a:r>
            <a:endParaRPr sz="2400" b="1" dirty="0"/>
          </a:p>
          <a:p>
            <a:pPr marL="457200" lvl="0" indent="-317500" algn="l" rtl="0">
              <a:spcBef>
                <a:spcPts val="0"/>
              </a:spcBef>
              <a:spcAft>
                <a:spcPts val="0"/>
              </a:spcAft>
              <a:buSzPts val="1400"/>
              <a:buChar char="●"/>
            </a:pPr>
            <a:r>
              <a:rPr lang="en-US" dirty="0"/>
              <a:t>Roles and responsibilities at the faculty level</a:t>
            </a:r>
            <a:endParaRPr dirty="0"/>
          </a:p>
          <a:p>
            <a:pPr marL="457200" lvl="0" indent="-317500" algn="l" rtl="0">
              <a:spcBef>
                <a:spcPts val="0"/>
              </a:spcBef>
              <a:spcAft>
                <a:spcPts val="0"/>
              </a:spcAft>
              <a:buSzPts val="1400"/>
              <a:buChar char="●"/>
            </a:pPr>
            <a:r>
              <a:rPr lang="en-US" dirty="0"/>
              <a:t>Reflecting disciplinary differences</a:t>
            </a:r>
            <a:endParaRPr dirty="0"/>
          </a:p>
          <a:p>
            <a:pPr marL="457200" lvl="0" indent="-317500" algn="l" rtl="0">
              <a:spcBef>
                <a:spcPts val="0"/>
              </a:spcBef>
              <a:spcAft>
                <a:spcPts val="0"/>
              </a:spcAft>
              <a:buSzPts val="1400"/>
              <a:buChar char="●"/>
            </a:pPr>
            <a:r>
              <a:rPr lang="en-US" i="1" dirty="0"/>
              <a:t>In development</a:t>
            </a:r>
            <a:endParaRPr i="1" dirty="0"/>
          </a:p>
          <a:p>
            <a:pPr marL="0" lvl="0" indent="0" algn="l" rtl="0">
              <a:spcBef>
                <a:spcPts val="0"/>
              </a:spcBef>
              <a:spcAft>
                <a:spcPts val="0"/>
              </a:spcAft>
              <a:buNone/>
            </a:pPr>
            <a:endParaRPr dirty="0"/>
          </a:p>
        </p:txBody>
      </p:sp>
      <p:cxnSp>
        <p:nvCxnSpPr>
          <p:cNvPr id="186" name="Google Shape;186;p32"/>
          <p:cNvCxnSpPr>
            <a:stCxn id="184" idx="2"/>
            <a:endCxn id="185" idx="0"/>
          </p:cNvCxnSpPr>
          <p:nvPr/>
        </p:nvCxnSpPr>
        <p:spPr>
          <a:xfrm>
            <a:off x="5392500" y="3891050"/>
            <a:ext cx="0" cy="708300"/>
          </a:xfrm>
          <a:prstGeom prst="straightConnector1">
            <a:avLst/>
          </a:prstGeom>
          <a:noFill/>
          <a:ln w="38100" cap="flat" cmpd="sng">
            <a:solidFill>
              <a:schemeClr val="dk2"/>
            </a:solidFill>
            <a:prstDash val="dash"/>
            <a:round/>
            <a:headEnd type="none" w="med" len="med"/>
            <a:tailEnd type="triangle" w="med" len="med"/>
          </a:ln>
        </p:spPr>
      </p:cxnSp>
      <p:sp>
        <p:nvSpPr>
          <p:cNvPr id="187" name="Google Shape;187;p32"/>
          <p:cNvSpPr txBox="1"/>
          <p:nvPr/>
        </p:nvSpPr>
        <p:spPr>
          <a:xfrm>
            <a:off x="58775" y="5329650"/>
            <a:ext cx="1475400" cy="8250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200"/>
              </a:spcAft>
              <a:buNone/>
            </a:pPr>
            <a:r>
              <a:rPr lang="en-US" sz="1000" b="1" dirty="0">
                <a:solidFill>
                  <a:srgbClr val="FFFFFF"/>
                </a:solidFill>
              </a:rPr>
              <a:t>https://doi.org/10.5281/zenodo.2684278</a:t>
            </a:r>
            <a:endParaRPr sz="1000" b="1" dirty="0">
              <a:solidFill>
                <a:srgbClr val="FFFFFF"/>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Google Shape;193;p33"/>
          <p:cNvSpPr txBox="1">
            <a:spLocks noGrp="1"/>
          </p:cNvSpPr>
          <p:nvPr>
            <p:ph type="title"/>
          </p:nvPr>
        </p:nvSpPr>
        <p:spPr>
          <a:xfrm>
            <a:off x="1763106" y="274639"/>
            <a:ext cx="7106400" cy="11430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US"/>
              <a:t>Data Steward Network</a:t>
            </a:r>
            <a:endParaRPr/>
          </a:p>
        </p:txBody>
      </p:sp>
      <p:pic>
        <p:nvPicPr>
          <p:cNvPr id="194" name="Google Shape;194;p33"/>
          <p:cNvPicPr preferRelativeResize="0"/>
          <p:nvPr/>
        </p:nvPicPr>
        <p:blipFill>
          <a:blip r:embed="rId3">
            <a:alphaModFix/>
          </a:blip>
          <a:stretch>
            <a:fillRect/>
          </a:stretch>
        </p:blipFill>
        <p:spPr>
          <a:xfrm>
            <a:off x="2435150" y="1295701"/>
            <a:ext cx="6434347" cy="5506148"/>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Google Shape;200;p34"/>
          <p:cNvSpPr txBox="1">
            <a:spLocks noGrp="1"/>
          </p:cNvSpPr>
          <p:nvPr>
            <p:ph type="title"/>
          </p:nvPr>
        </p:nvSpPr>
        <p:spPr>
          <a:xfrm>
            <a:off x="1763106" y="274638"/>
            <a:ext cx="7106400" cy="11430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A6D6"/>
              </a:buClr>
              <a:buSzPts val="3600"/>
              <a:buFont typeface="Arial"/>
              <a:buNone/>
            </a:pPr>
            <a:r>
              <a:rPr lang="en-US"/>
              <a:t>47 </a:t>
            </a:r>
            <a:r>
              <a:rPr lang="en-US">
                <a:latin typeface="Arial"/>
                <a:ea typeface="Arial"/>
                <a:cs typeface="Arial"/>
                <a:sym typeface="Arial"/>
              </a:rPr>
              <a:t>Data Champions at TU Delft</a:t>
            </a:r>
            <a:endParaRPr sz="3600" i="0" u="none" strike="noStrike" cap="none">
              <a:solidFill>
                <a:srgbClr val="00A6D6"/>
              </a:solidFill>
              <a:latin typeface="Arial"/>
              <a:ea typeface="Arial"/>
              <a:cs typeface="Arial"/>
              <a:sym typeface="Arial"/>
            </a:endParaRPr>
          </a:p>
        </p:txBody>
      </p:sp>
      <p:grpSp>
        <p:nvGrpSpPr>
          <p:cNvPr id="201" name="Google Shape;201;p34"/>
          <p:cNvGrpSpPr/>
          <p:nvPr/>
        </p:nvGrpSpPr>
        <p:grpSpPr>
          <a:xfrm>
            <a:off x="1583851" y="2356936"/>
            <a:ext cx="7495798" cy="3353992"/>
            <a:chOff x="847725" y="1657349"/>
            <a:chExt cx="7495798" cy="3353992"/>
          </a:xfrm>
        </p:grpSpPr>
        <p:pic>
          <p:nvPicPr>
            <p:cNvPr id="202" name="Google Shape;202;p34"/>
            <p:cNvPicPr preferRelativeResize="0"/>
            <p:nvPr/>
          </p:nvPicPr>
          <p:blipFill rotWithShape="1">
            <a:blip r:embed="rId3">
              <a:alphaModFix/>
            </a:blip>
            <a:srcRect/>
            <a:stretch/>
          </p:blipFill>
          <p:spPr>
            <a:xfrm>
              <a:off x="847725" y="1685925"/>
              <a:ext cx="3713288" cy="3325416"/>
            </a:xfrm>
            <a:prstGeom prst="rect">
              <a:avLst/>
            </a:prstGeom>
            <a:solidFill>
              <a:srgbClr val="A5CA1A"/>
            </a:solidFill>
            <a:ln>
              <a:noFill/>
            </a:ln>
          </p:spPr>
        </p:pic>
        <p:pic>
          <p:nvPicPr>
            <p:cNvPr id="203" name="Google Shape;203;p34"/>
            <p:cNvPicPr preferRelativeResize="0"/>
            <p:nvPr/>
          </p:nvPicPr>
          <p:blipFill rotWithShape="1">
            <a:blip r:embed="rId4">
              <a:alphaModFix/>
            </a:blip>
            <a:srcRect/>
            <a:stretch/>
          </p:blipFill>
          <p:spPr>
            <a:xfrm>
              <a:off x="4572000" y="1657349"/>
              <a:ext cx="3771523" cy="3352994"/>
            </a:xfrm>
            <a:prstGeom prst="rect">
              <a:avLst/>
            </a:prstGeom>
            <a:noFill/>
            <a:ln>
              <a:noFill/>
            </a:ln>
          </p:spPr>
        </p:pic>
      </p:grpSp>
      <p:pic>
        <p:nvPicPr>
          <p:cNvPr id="204" name="Google Shape;204;p34"/>
          <p:cNvPicPr preferRelativeResize="0"/>
          <p:nvPr/>
        </p:nvPicPr>
        <p:blipFill rotWithShape="1">
          <a:blip r:embed="rId5">
            <a:alphaModFix/>
          </a:blip>
          <a:srcRect l="52650" t="35092" r="34809" b="54212"/>
          <a:stretch/>
        </p:blipFill>
        <p:spPr>
          <a:xfrm>
            <a:off x="1632933" y="5745879"/>
            <a:ext cx="520924" cy="531852"/>
          </a:xfrm>
          <a:prstGeom prst="rect">
            <a:avLst/>
          </a:prstGeom>
          <a:noFill/>
          <a:ln>
            <a:noFill/>
          </a:ln>
        </p:spPr>
      </p:pic>
      <p:pic>
        <p:nvPicPr>
          <p:cNvPr id="205" name="Google Shape;205;p34"/>
          <p:cNvPicPr preferRelativeResize="0"/>
          <p:nvPr/>
        </p:nvPicPr>
        <p:blipFill rotWithShape="1">
          <a:blip r:embed="rId6">
            <a:alphaModFix/>
          </a:blip>
          <a:srcRect l="43366" t="3854" r="15082" b="31907"/>
          <a:stretch/>
        </p:blipFill>
        <p:spPr>
          <a:xfrm>
            <a:off x="5162861" y="5692718"/>
            <a:ext cx="460620" cy="475697"/>
          </a:xfrm>
          <a:prstGeom prst="rect">
            <a:avLst/>
          </a:prstGeom>
          <a:noFill/>
          <a:ln>
            <a:noFill/>
          </a:ln>
        </p:spPr>
      </p:pic>
      <p:pic>
        <p:nvPicPr>
          <p:cNvPr id="206" name="Google Shape;206;p34"/>
          <p:cNvPicPr preferRelativeResize="0"/>
          <p:nvPr/>
        </p:nvPicPr>
        <p:blipFill rotWithShape="1">
          <a:blip r:embed="rId7">
            <a:alphaModFix/>
          </a:blip>
          <a:srcRect/>
          <a:stretch/>
        </p:blipFill>
        <p:spPr>
          <a:xfrm>
            <a:off x="5679029" y="6204345"/>
            <a:ext cx="498820" cy="498820"/>
          </a:xfrm>
          <a:prstGeom prst="rect">
            <a:avLst/>
          </a:prstGeom>
          <a:noFill/>
          <a:ln>
            <a:noFill/>
          </a:ln>
        </p:spPr>
      </p:pic>
      <p:pic>
        <p:nvPicPr>
          <p:cNvPr id="207" name="Google Shape;207;p34"/>
          <p:cNvPicPr preferRelativeResize="0"/>
          <p:nvPr/>
        </p:nvPicPr>
        <p:blipFill rotWithShape="1">
          <a:blip r:embed="rId8">
            <a:alphaModFix/>
          </a:blip>
          <a:srcRect l="2619" t="6420" r="68788" b="25920"/>
          <a:stretch/>
        </p:blipFill>
        <p:spPr>
          <a:xfrm>
            <a:off x="7447911" y="1879397"/>
            <a:ext cx="510534" cy="510534"/>
          </a:xfrm>
          <a:prstGeom prst="rect">
            <a:avLst/>
          </a:prstGeom>
          <a:noFill/>
          <a:ln>
            <a:noFill/>
          </a:ln>
        </p:spPr>
      </p:pic>
      <p:pic>
        <p:nvPicPr>
          <p:cNvPr id="208" name="Google Shape;208;p34"/>
          <p:cNvPicPr preferRelativeResize="0"/>
          <p:nvPr/>
        </p:nvPicPr>
        <p:blipFill rotWithShape="1">
          <a:blip r:embed="rId9">
            <a:alphaModFix/>
          </a:blip>
          <a:srcRect l="1131" t="4873" r="73027" b="19098"/>
          <a:stretch/>
        </p:blipFill>
        <p:spPr>
          <a:xfrm>
            <a:off x="6718615" y="6218329"/>
            <a:ext cx="459857" cy="470851"/>
          </a:xfrm>
          <a:prstGeom prst="rect">
            <a:avLst/>
          </a:prstGeom>
          <a:noFill/>
          <a:ln>
            <a:noFill/>
          </a:ln>
        </p:spPr>
      </p:pic>
      <p:pic>
        <p:nvPicPr>
          <p:cNvPr id="209" name="Google Shape;209;p34"/>
          <p:cNvPicPr preferRelativeResize="0"/>
          <p:nvPr/>
        </p:nvPicPr>
        <p:blipFill rotWithShape="1">
          <a:blip r:embed="rId10">
            <a:alphaModFix/>
          </a:blip>
          <a:srcRect l="2162" t="11298" r="69188" b="36680"/>
          <a:stretch/>
        </p:blipFill>
        <p:spPr>
          <a:xfrm>
            <a:off x="6229702" y="6211996"/>
            <a:ext cx="441546" cy="491169"/>
          </a:xfrm>
          <a:prstGeom prst="rect">
            <a:avLst/>
          </a:prstGeom>
          <a:noFill/>
          <a:ln>
            <a:noFill/>
          </a:ln>
        </p:spPr>
      </p:pic>
      <p:pic>
        <p:nvPicPr>
          <p:cNvPr id="210" name="Google Shape;210;p34"/>
          <p:cNvPicPr preferRelativeResize="0"/>
          <p:nvPr/>
        </p:nvPicPr>
        <p:blipFill rotWithShape="1">
          <a:blip r:embed="rId11">
            <a:alphaModFix/>
          </a:blip>
          <a:srcRect/>
          <a:stretch/>
        </p:blipFill>
        <p:spPr>
          <a:xfrm>
            <a:off x="5166529" y="6214605"/>
            <a:ext cx="479635" cy="479635"/>
          </a:xfrm>
          <a:prstGeom prst="rect">
            <a:avLst/>
          </a:prstGeom>
          <a:noFill/>
          <a:ln>
            <a:noFill/>
          </a:ln>
        </p:spPr>
      </p:pic>
      <p:pic>
        <p:nvPicPr>
          <p:cNvPr id="211" name="Google Shape;211;p34"/>
          <p:cNvPicPr preferRelativeResize="0"/>
          <p:nvPr/>
        </p:nvPicPr>
        <p:blipFill rotWithShape="1">
          <a:blip r:embed="rId12">
            <a:alphaModFix/>
          </a:blip>
          <a:srcRect/>
          <a:stretch/>
        </p:blipFill>
        <p:spPr>
          <a:xfrm>
            <a:off x="1600558" y="1052467"/>
            <a:ext cx="525188" cy="525188"/>
          </a:xfrm>
          <a:prstGeom prst="rect">
            <a:avLst/>
          </a:prstGeom>
          <a:noFill/>
          <a:ln>
            <a:noFill/>
          </a:ln>
        </p:spPr>
      </p:pic>
      <p:pic>
        <p:nvPicPr>
          <p:cNvPr id="212" name="Google Shape;212;p34"/>
          <p:cNvPicPr preferRelativeResize="0"/>
          <p:nvPr/>
        </p:nvPicPr>
        <p:blipFill rotWithShape="1">
          <a:blip r:embed="rId13">
            <a:alphaModFix/>
          </a:blip>
          <a:srcRect/>
          <a:stretch/>
        </p:blipFill>
        <p:spPr>
          <a:xfrm>
            <a:off x="5389710" y="1852261"/>
            <a:ext cx="473034" cy="516037"/>
          </a:xfrm>
          <a:prstGeom prst="rect">
            <a:avLst/>
          </a:prstGeom>
          <a:noFill/>
          <a:ln>
            <a:noFill/>
          </a:ln>
        </p:spPr>
      </p:pic>
      <p:pic>
        <p:nvPicPr>
          <p:cNvPr id="213" name="Google Shape;213;p34"/>
          <p:cNvPicPr preferRelativeResize="0"/>
          <p:nvPr/>
        </p:nvPicPr>
        <p:blipFill rotWithShape="1">
          <a:blip r:embed="rId14">
            <a:alphaModFix/>
          </a:blip>
          <a:srcRect/>
          <a:stretch/>
        </p:blipFill>
        <p:spPr>
          <a:xfrm>
            <a:off x="3514061" y="1848091"/>
            <a:ext cx="531621" cy="531621"/>
          </a:xfrm>
          <a:prstGeom prst="rect">
            <a:avLst/>
          </a:prstGeom>
          <a:noFill/>
          <a:ln>
            <a:noFill/>
          </a:ln>
        </p:spPr>
      </p:pic>
      <p:pic>
        <p:nvPicPr>
          <p:cNvPr id="214" name="Google Shape;214;p34"/>
          <p:cNvPicPr preferRelativeResize="0"/>
          <p:nvPr/>
        </p:nvPicPr>
        <p:blipFill rotWithShape="1">
          <a:blip r:embed="rId15">
            <a:alphaModFix/>
          </a:blip>
          <a:srcRect l="8068" t="15127" r="11733" b="16822"/>
          <a:stretch/>
        </p:blipFill>
        <p:spPr>
          <a:xfrm>
            <a:off x="5932037" y="1853189"/>
            <a:ext cx="490621" cy="514553"/>
          </a:xfrm>
          <a:prstGeom prst="rect">
            <a:avLst/>
          </a:prstGeom>
          <a:noFill/>
          <a:ln>
            <a:noFill/>
          </a:ln>
        </p:spPr>
      </p:pic>
      <p:pic>
        <p:nvPicPr>
          <p:cNvPr id="215" name="Google Shape;215;p34"/>
          <p:cNvPicPr preferRelativeResize="0"/>
          <p:nvPr/>
        </p:nvPicPr>
        <p:blipFill rotWithShape="1">
          <a:blip r:embed="rId16">
            <a:alphaModFix/>
          </a:blip>
          <a:srcRect/>
          <a:stretch/>
        </p:blipFill>
        <p:spPr>
          <a:xfrm>
            <a:off x="1583851" y="1835433"/>
            <a:ext cx="528503" cy="521503"/>
          </a:xfrm>
          <a:prstGeom prst="rect">
            <a:avLst/>
          </a:prstGeom>
          <a:noFill/>
          <a:ln>
            <a:noFill/>
          </a:ln>
        </p:spPr>
      </p:pic>
      <p:pic>
        <p:nvPicPr>
          <p:cNvPr id="216" name="Google Shape;216;p34"/>
          <p:cNvPicPr preferRelativeResize="0"/>
          <p:nvPr/>
        </p:nvPicPr>
        <p:blipFill rotWithShape="1">
          <a:blip r:embed="rId17">
            <a:alphaModFix/>
          </a:blip>
          <a:srcRect/>
          <a:stretch/>
        </p:blipFill>
        <p:spPr>
          <a:xfrm>
            <a:off x="6470122" y="1858169"/>
            <a:ext cx="504219" cy="504219"/>
          </a:xfrm>
          <a:prstGeom prst="rect">
            <a:avLst/>
          </a:prstGeom>
          <a:noFill/>
          <a:ln>
            <a:noFill/>
          </a:ln>
        </p:spPr>
      </p:pic>
      <p:pic>
        <p:nvPicPr>
          <p:cNvPr id="217" name="Google Shape;217;p34"/>
          <p:cNvPicPr preferRelativeResize="0"/>
          <p:nvPr/>
        </p:nvPicPr>
        <p:blipFill rotWithShape="1">
          <a:blip r:embed="rId18">
            <a:alphaModFix/>
          </a:blip>
          <a:srcRect/>
          <a:stretch/>
        </p:blipFill>
        <p:spPr>
          <a:xfrm>
            <a:off x="4076060" y="1845142"/>
            <a:ext cx="534570" cy="534570"/>
          </a:xfrm>
          <a:prstGeom prst="rect">
            <a:avLst/>
          </a:prstGeom>
          <a:noFill/>
          <a:ln>
            <a:noFill/>
          </a:ln>
        </p:spPr>
      </p:pic>
      <p:pic>
        <p:nvPicPr>
          <p:cNvPr id="218" name="Google Shape;218;p34"/>
          <p:cNvPicPr preferRelativeResize="0"/>
          <p:nvPr/>
        </p:nvPicPr>
        <p:blipFill rotWithShape="1">
          <a:blip r:embed="rId19">
            <a:alphaModFix/>
          </a:blip>
          <a:srcRect/>
          <a:stretch/>
        </p:blipFill>
        <p:spPr>
          <a:xfrm>
            <a:off x="4065784" y="1292738"/>
            <a:ext cx="538957" cy="535037"/>
          </a:xfrm>
          <a:prstGeom prst="rect">
            <a:avLst/>
          </a:prstGeom>
          <a:noFill/>
          <a:ln>
            <a:noFill/>
          </a:ln>
        </p:spPr>
      </p:pic>
      <p:pic>
        <p:nvPicPr>
          <p:cNvPr id="219" name="Google Shape;219;p34"/>
          <p:cNvPicPr preferRelativeResize="0"/>
          <p:nvPr/>
        </p:nvPicPr>
        <p:blipFill rotWithShape="1">
          <a:blip r:embed="rId20">
            <a:alphaModFix/>
          </a:blip>
          <a:srcRect/>
          <a:stretch/>
        </p:blipFill>
        <p:spPr>
          <a:xfrm>
            <a:off x="8006181" y="1879397"/>
            <a:ext cx="510534" cy="510534"/>
          </a:xfrm>
          <a:prstGeom prst="rect">
            <a:avLst/>
          </a:prstGeom>
          <a:noFill/>
          <a:ln>
            <a:noFill/>
          </a:ln>
        </p:spPr>
      </p:pic>
      <p:pic>
        <p:nvPicPr>
          <p:cNvPr id="220" name="Google Shape;220;p34"/>
          <p:cNvPicPr preferRelativeResize="0"/>
          <p:nvPr/>
        </p:nvPicPr>
        <p:blipFill rotWithShape="1">
          <a:blip r:embed="rId21">
            <a:alphaModFix/>
          </a:blip>
          <a:srcRect/>
          <a:stretch/>
        </p:blipFill>
        <p:spPr>
          <a:xfrm>
            <a:off x="3553258" y="5753138"/>
            <a:ext cx="510077" cy="510077"/>
          </a:xfrm>
          <a:prstGeom prst="rect">
            <a:avLst/>
          </a:prstGeom>
          <a:noFill/>
          <a:ln>
            <a:noFill/>
          </a:ln>
        </p:spPr>
      </p:pic>
      <p:pic>
        <p:nvPicPr>
          <p:cNvPr id="221" name="Google Shape;221;p34"/>
          <p:cNvPicPr preferRelativeResize="0"/>
          <p:nvPr/>
        </p:nvPicPr>
        <p:blipFill rotWithShape="1">
          <a:blip r:embed="rId22">
            <a:alphaModFix/>
          </a:blip>
          <a:srcRect l="38450" t="5984" r="17119" b="52075"/>
          <a:stretch/>
        </p:blipFill>
        <p:spPr>
          <a:xfrm>
            <a:off x="5674483" y="5690600"/>
            <a:ext cx="508442" cy="479931"/>
          </a:xfrm>
          <a:prstGeom prst="rect">
            <a:avLst/>
          </a:prstGeom>
          <a:noFill/>
          <a:ln>
            <a:noFill/>
          </a:ln>
        </p:spPr>
      </p:pic>
      <p:pic>
        <p:nvPicPr>
          <p:cNvPr id="222" name="Google Shape;222;p34"/>
          <p:cNvPicPr preferRelativeResize="0"/>
          <p:nvPr/>
        </p:nvPicPr>
        <p:blipFill rotWithShape="1">
          <a:blip r:embed="rId23">
            <a:alphaModFix/>
          </a:blip>
          <a:srcRect/>
          <a:stretch/>
        </p:blipFill>
        <p:spPr>
          <a:xfrm>
            <a:off x="8504697" y="5694934"/>
            <a:ext cx="512999" cy="512999"/>
          </a:xfrm>
          <a:prstGeom prst="rect">
            <a:avLst/>
          </a:prstGeom>
          <a:noFill/>
          <a:ln>
            <a:noFill/>
          </a:ln>
        </p:spPr>
      </p:pic>
      <p:pic>
        <p:nvPicPr>
          <p:cNvPr id="223" name="Google Shape;223;p34"/>
          <p:cNvPicPr preferRelativeResize="0"/>
          <p:nvPr/>
        </p:nvPicPr>
        <p:blipFill rotWithShape="1">
          <a:blip r:embed="rId24">
            <a:alphaModFix/>
          </a:blip>
          <a:srcRect/>
          <a:stretch/>
        </p:blipFill>
        <p:spPr>
          <a:xfrm>
            <a:off x="5331750" y="1311268"/>
            <a:ext cx="524165" cy="524165"/>
          </a:xfrm>
          <a:prstGeom prst="rect">
            <a:avLst/>
          </a:prstGeom>
          <a:noFill/>
          <a:ln>
            <a:noFill/>
          </a:ln>
        </p:spPr>
      </p:pic>
      <p:pic>
        <p:nvPicPr>
          <p:cNvPr id="224" name="Google Shape;224;p34"/>
          <p:cNvPicPr preferRelativeResize="0"/>
          <p:nvPr/>
        </p:nvPicPr>
        <p:blipFill rotWithShape="1">
          <a:blip r:embed="rId25">
            <a:alphaModFix/>
          </a:blip>
          <a:srcRect/>
          <a:stretch/>
        </p:blipFill>
        <p:spPr>
          <a:xfrm>
            <a:off x="5899196" y="1305567"/>
            <a:ext cx="469998" cy="522220"/>
          </a:xfrm>
          <a:prstGeom prst="rect">
            <a:avLst/>
          </a:prstGeom>
          <a:noFill/>
          <a:ln>
            <a:noFill/>
          </a:ln>
        </p:spPr>
      </p:pic>
      <p:pic>
        <p:nvPicPr>
          <p:cNvPr id="225" name="Google Shape;225;p34"/>
          <p:cNvPicPr preferRelativeResize="0"/>
          <p:nvPr/>
        </p:nvPicPr>
        <p:blipFill rotWithShape="1">
          <a:blip r:embed="rId26">
            <a:alphaModFix/>
          </a:blip>
          <a:srcRect/>
          <a:stretch/>
        </p:blipFill>
        <p:spPr>
          <a:xfrm>
            <a:off x="2802653" y="5745879"/>
            <a:ext cx="517336" cy="517336"/>
          </a:xfrm>
          <a:prstGeom prst="rect">
            <a:avLst/>
          </a:prstGeom>
          <a:noFill/>
          <a:ln>
            <a:noFill/>
          </a:ln>
        </p:spPr>
      </p:pic>
      <p:pic>
        <p:nvPicPr>
          <p:cNvPr id="226" name="Google Shape;226;p34"/>
          <p:cNvPicPr preferRelativeResize="0"/>
          <p:nvPr/>
        </p:nvPicPr>
        <p:blipFill rotWithShape="1">
          <a:blip r:embed="rId27">
            <a:alphaModFix/>
          </a:blip>
          <a:srcRect/>
          <a:stretch/>
        </p:blipFill>
        <p:spPr>
          <a:xfrm>
            <a:off x="8426047" y="1322086"/>
            <a:ext cx="534002" cy="534002"/>
          </a:xfrm>
          <a:prstGeom prst="rect">
            <a:avLst/>
          </a:prstGeom>
          <a:noFill/>
          <a:ln>
            <a:noFill/>
          </a:ln>
        </p:spPr>
      </p:pic>
      <p:pic>
        <p:nvPicPr>
          <p:cNvPr id="227" name="Google Shape;227;p34"/>
          <p:cNvPicPr preferRelativeResize="0"/>
          <p:nvPr/>
        </p:nvPicPr>
        <p:blipFill rotWithShape="1">
          <a:blip r:embed="rId28">
            <a:alphaModFix/>
          </a:blip>
          <a:srcRect/>
          <a:stretch/>
        </p:blipFill>
        <p:spPr>
          <a:xfrm>
            <a:off x="2183003" y="1848092"/>
            <a:ext cx="531621" cy="531621"/>
          </a:xfrm>
          <a:prstGeom prst="rect">
            <a:avLst/>
          </a:prstGeom>
          <a:noFill/>
          <a:ln>
            <a:noFill/>
          </a:ln>
        </p:spPr>
      </p:pic>
      <p:pic>
        <p:nvPicPr>
          <p:cNvPr id="228" name="Google Shape;228;p34"/>
          <p:cNvPicPr preferRelativeResize="0"/>
          <p:nvPr/>
        </p:nvPicPr>
        <p:blipFill rotWithShape="1">
          <a:blip r:embed="rId29">
            <a:alphaModFix/>
          </a:blip>
          <a:srcRect/>
          <a:stretch/>
        </p:blipFill>
        <p:spPr>
          <a:xfrm>
            <a:off x="6412475" y="1309759"/>
            <a:ext cx="516993" cy="516993"/>
          </a:xfrm>
          <a:prstGeom prst="rect">
            <a:avLst/>
          </a:prstGeom>
          <a:noFill/>
          <a:ln>
            <a:noFill/>
          </a:ln>
        </p:spPr>
      </p:pic>
      <p:pic>
        <p:nvPicPr>
          <p:cNvPr id="229" name="Google Shape;229;p34"/>
          <p:cNvPicPr preferRelativeResize="0"/>
          <p:nvPr/>
        </p:nvPicPr>
        <p:blipFill rotWithShape="1">
          <a:blip r:embed="rId30">
            <a:alphaModFix/>
          </a:blip>
          <a:srcRect/>
          <a:stretch/>
        </p:blipFill>
        <p:spPr>
          <a:xfrm>
            <a:off x="5385516" y="2385122"/>
            <a:ext cx="481419" cy="481419"/>
          </a:xfrm>
          <a:prstGeom prst="rect">
            <a:avLst/>
          </a:prstGeom>
          <a:noFill/>
          <a:ln>
            <a:noFill/>
          </a:ln>
        </p:spPr>
      </p:pic>
      <p:pic>
        <p:nvPicPr>
          <p:cNvPr id="230" name="Google Shape;230;p34"/>
          <p:cNvPicPr preferRelativeResize="0"/>
          <p:nvPr/>
        </p:nvPicPr>
        <p:blipFill rotWithShape="1">
          <a:blip r:embed="rId31">
            <a:alphaModFix/>
          </a:blip>
          <a:srcRect l="4310" t="2914" r="11986" b="24584"/>
          <a:stretch/>
        </p:blipFill>
        <p:spPr>
          <a:xfrm>
            <a:off x="6734258" y="5690600"/>
            <a:ext cx="444215" cy="494415"/>
          </a:xfrm>
          <a:prstGeom prst="rect">
            <a:avLst/>
          </a:prstGeom>
          <a:noFill/>
          <a:ln>
            <a:noFill/>
          </a:ln>
        </p:spPr>
      </p:pic>
      <p:pic>
        <p:nvPicPr>
          <p:cNvPr id="231" name="Google Shape;231;p34"/>
          <p:cNvPicPr preferRelativeResize="0"/>
          <p:nvPr/>
        </p:nvPicPr>
        <p:blipFill rotWithShape="1">
          <a:blip r:embed="rId32">
            <a:alphaModFix/>
          </a:blip>
          <a:srcRect/>
          <a:stretch/>
        </p:blipFill>
        <p:spPr>
          <a:xfrm>
            <a:off x="4653107" y="1849882"/>
            <a:ext cx="529829" cy="529829"/>
          </a:xfrm>
          <a:prstGeom prst="rect">
            <a:avLst/>
          </a:prstGeom>
          <a:noFill/>
          <a:ln>
            <a:noFill/>
          </a:ln>
        </p:spPr>
      </p:pic>
      <p:pic>
        <p:nvPicPr>
          <p:cNvPr id="232" name="Google Shape;232;p34"/>
          <p:cNvPicPr preferRelativeResize="0"/>
          <p:nvPr/>
        </p:nvPicPr>
        <p:blipFill rotWithShape="1">
          <a:blip r:embed="rId33">
            <a:alphaModFix/>
          </a:blip>
          <a:srcRect l="18347" t="9024" r="17140" b="21502"/>
          <a:stretch/>
        </p:blipFill>
        <p:spPr>
          <a:xfrm>
            <a:off x="6218869" y="5692718"/>
            <a:ext cx="448401" cy="482893"/>
          </a:xfrm>
          <a:prstGeom prst="rect">
            <a:avLst/>
          </a:prstGeom>
          <a:noFill/>
          <a:ln>
            <a:noFill/>
          </a:ln>
        </p:spPr>
      </p:pic>
      <p:pic>
        <p:nvPicPr>
          <p:cNvPr id="233" name="Google Shape;233;p34"/>
          <p:cNvPicPr preferRelativeResize="0"/>
          <p:nvPr/>
        </p:nvPicPr>
        <p:blipFill rotWithShape="1">
          <a:blip r:embed="rId34">
            <a:alphaModFix/>
          </a:blip>
          <a:srcRect l="10970" t="6850" r="16806" b="11403"/>
          <a:stretch/>
        </p:blipFill>
        <p:spPr>
          <a:xfrm>
            <a:off x="2825319" y="1848092"/>
            <a:ext cx="469686" cy="531621"/>
          </a:xfrm>
          <a:prstGeom prst="rect">
            <a:avLst/>
          </a:prstGeom>
          <a:noFill/>
          <a:ln>
            <a:noFill/>
          </a:ln>
        </p:spPr>
      </p:pic>
      <p:pic>
        <p:nvPicPr>
          <p:cNvPr id="234" name="Google Shape;234;p34"/>
          <p:cNvPicPr preferRelativeResize="0"/>
          <p:nvPr/>
        </p:nvPicPr>
        <p:blipFill rotWithShape="1">
          <a:blip r:embed="rId35">
            <a:alphaModFix/>
          </a:blip>
          <a:srcRect l="11664" t="5555" r="18615" b="31665"/>
          <a:stretch/>
        </p:blipFill>
        <p:spPr>
          <a:xfrm>
            <a:off x="7829389" y="5694934"/>
            <a:ext cx="570595" cy="513763"/>
          </a:xfrm>
          <a:prstGeom prst="rect">
            <a:avLst/>
          </a:prstGeom>
          <a:noFill/>
          <a:ln>
            <a:noFill/>
          </a:ln>
        </p:spPr>
      </p:pic>
      <p:pic>
        <p:nvPicPr>
          <p:cNvPr id="235" name="Google Shape;235;p34"/>
          <p:cNvPicPr preferRelativeResize="0"/>
          <p:nvPr/>
        </p:nvPicPr>
        <p:blipFill rotWithShape="1">
          <a:blip r:embed="rId36">
            <a:alphaModFix/>
          </a:blip>
          <a:srcRect/>
          <a:stretch/>
        </p:blipFill>
        <p:spPr>
          <a:xfrm>
            <a:off x="8563010" y="1882856"/>
            <a:ext cx="516639" cy="516639"/>
          </a:xfrm>
          <a:prstGeom prst="rect">
            <a:avLst/>
          </a:prstGeom>
          <a:noFill/>
          <a:ln>
            <a:noFill/>
          </a:ln>
        </p:spPr>
      </p:pic>
      <p:pic>
        <p:nvPicPr>
          <p:cNvPr id="236" name="Google Shape;236;p34"/>
          <p:cNvPicPr preferRelativeResize="0"/>
          <p:nvPr/>
        </p:nvPicPr>
        <p:blipFill rotWithShape="1">
          <a:blip r:embed="rId37">
            <a:alphaModFix/>
          </a:blip>
          <a:srcRect/>
          <a:stretch/>
        </p:blipFill>
        <p:spPr>
          <a:xfrm>
            <a:off x="7849778" y="1329643"/>
            <a:ext cx="507937" cy="507937"/>
          </a:xfrm>
          <a:prstGeom prst="rect">
            <a:avLst/>
          </a:prstGeom>
          <a:noFill/>
          <a:ln>
            <a:noFill/>
          </a:ln>
        </p:spPr>
      </p:pic>
      <p:pic>
        <p:nvPicPr>
          <p:cNvPr id="237" name="Google Shape;237;p34"/>
          <p:cNvPicPr preferRelativeResize="0"/>
          <p:nvPr/>
        </p:nvPicPr>
        <p:blipFill rotWithShape="1">
          <a:blip r:embed="rId38">
            <a:alphaModFix/>
          </a:blip>
          <a:srcRect l="19709" t="4391" r="14811" b="27199"/>
          <a:stretch/>
        </p:blipFill>
        <p:spPr>
          <a:xfrm>
            <a:off x="8516715" y="6218329"/>
            <a:ext cx="507964" cy="557194"/>
          </a:xfrm>
          <a:prstGeom prst="rect">
            <a:avLst/>
          </a:prstGeom>
          <a:noFill/>
          <a:ln>
            <a:noFill/>
          </a:ln>
        </p:spPr>
      </p:pic>
      <p:pic>
        <p:nvPicPr>
          <p:cNvPr id="238" name="Google Shape;238;p34"/>
          <p:cNvPicPr preferRelativeResize="0"/>
          <p:nvPr/>
        </p:nvPicPr>
        <p:blipFill rotWithShape="1">
          <a:blip r:embed="rId39">
            <a:alphaModFix/>
          </a:blip>
          <a:srcRect l="10522" t="5264" r="14475" b="11837"/>
          <a:stretch/>
        </p:blipFill>
        <p:spPr>
          <a:xfrm>
            <a:off x="7278029" y="5697903"/>
            <a:ext cx="464568" cy="513470"/>
          </a:xfrm>
          <a:prstGeom prst="rect">
            <a:avLst/>
          </a:prstGeom>
          <a:noFill/>
          <a:ln>
            <a:noFill/>
          </a:ln>
        </p:spPr>
      </p:pic>
      <p:pic>
        <p:nvPicPr>
          <p:cNvPr id="239" name="Google Shape;239;p34"/>
          <p:cNvPicPr preferRelativeResize="0"/>
          <p:nvPr/>
        </p:nvPicPr>
        <p:blipFill rotWithShape="1">
          <a:blip r:embed="rId40">
            <a:alphaModFix/>
          </a:blip>
          <a:srcRect l="5526" t="1678" r="4318" b="31449"/>
          <a:stretch/>
        </p:blipFill>
        <p:spPr>
          <a:xfrm>
            <a:off x="2198044" y="5753138"/>
            <a:ext cx="484984" cy="537891"/>
          </a:xfrm>
          <a:prstGeom prst="rect">
            <a:avLst/>
          </a:prstGeom>
          <a:noFill/>
          <a:ln>
            <a:noFill/>
          </a:ln>
        </p:spPr>
      </p:pic>
      <p:pic>
        <p:nvPicPr>
          <p:cNvPr id="240" name="Google Shape;240;p34"/>
          <p:cNvPicPr preferRelativeResize="0"/>
          <p:nvPr/>
        </p:nvPicPr>
        <p:blipFill rotWithShape="1">
          <a:blip r:embed="rId41">
            <a:alphaModFix/>
          </a:blip>
          <a:srcRect l="12951" t="1134" r="17526" b="31710"/>
          <a:stretch/>
        </p:blipFill>
        <p:spPr>
          <a:xfrm>
            <a:off x="4108958" y="5742237"/>
            <a:ext cx="544149" cy="525598"/>
          </a:xfrm>
          <a:prstGeom prst="rect">
            <a:avLst/>
          </a:prstGeom>
          <a:noFill/>
          <a:ln>
            <a:noFill/>
          </a:ln>
        </p:spPr>
      </p:pic>
      <p:sp>
        <p:nvSpPr>
          <p:cNvPr id="241" name="Google Shape;241;p34"/>
          <p:cNvSpPr txBox="1"/>
          <p:nvPr/>
        </p:nvSpPr>
        <p:spPr>
          <a:xfrm>
            <a:off x="-18607" y="4953754"/>
            <a:ext cx="1484100" cy="3000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000" b="1" dirty="0">
                <a:solidFill>
                  <a:srgbClr val="FFFFFF"/>
                </a:solidFill>
              </a:rPr>
              <a:t>https://www.tudelft.nl/en/library/current-topics/research-data-management/r/data-stewardship/data-champions/our-data-champions/</a:t>
            </a:r>
            <a:endParaRPr sz="1000" b="1" dirty="0">
              <a:solidFill>
                <a:srgbClr val="FFFFFF"/>
              </a:solidFill>
            </a:endParaRPr>
          </a:p>
        </p:txBody>
      </p:sp>
      <p:pic>
        <p:nvPicPr>
          <p:cNvPr id="242" name="Google Shape;242;p34"/>
          <p:cNvPicPr preferRelativeResize="0"/>
          <p:nvPr/>
        </p:nvPicPr>
        <p:blipFill>
          <a:blip r:embed="rId42">
            <a:alphaModFix/>
          </a:blip>
          <a:stretch>
            <a:fillRect/>
          </a:stretch>
        </p:blipFill>
        <p:spPr>
          <a:xfrm>
            <a:off x="4650391" y="1318028"/>
            <a:ext cx="535225" cy="535225"/>
          </a:xfrm>
          <a:prstGeom prst="rect">
            <a:avLst/>
          </a:prstGeom>
          <a:noFill/>
          <a:ln>
            <a:noFill/>
          </a:ln>
        </p:spPr>
      </p:pic>
      <p:pic>
        <p:nvPicPr>
          <p:cNvPr id="243" name="Google Shape;243;p34"/>
          <p:cNvPicPr preferRelativeResize="0"/>
          <p:nvPr/>
        </p:nvPicPr>
        <p:blipFill rotWithShape="1">
          <a:blip r:embed="rId43">
            <a:alphaModFix/>
          </a:blip>
          <a:srcRect r="7952" b="12434"/>
          <a:stretch/>
        </p:blipFill>
        <p:spPr>
          <a:xfrm>
            <a:off x="3494949" y="1281662"/>
            <a:ext cx="525175" cy="557200"/>
          </a:xfrm>
          <a:prstGeom prst="rect">
            <a:avLst/>
          </a:prstGeom>
          <a:noFill/>
          <a:ln>
            <a:noFill/>
          </a:ln>
        </p:spPr>
      </p:pic>
      <p:pic>
        <p:nvPicPr>
          <p:cNvPr id="244" name="Google Shape;244;p34"/>
          <p:cNvPicPr preferRelativeResize="0"/>
          <p:nvPr/>
        </p:nvPicPr>
        <p:blipFill rotWithShape="1">
          <a:blip r:embed="rId44">
            <a:alphaModFix/>
          </a:blip>
          <a:srcRect t="9342" b="5107"/>
          <a:stretch/>
        </p:blipFill>
        <p:spPr>
          <a:xfrm>
            <a:off x="3556175" y="6305446"/>
            <a:ext cx="504225" cy="490153"/>
          </a:xfrm>
          <a:prstGeom prst="rect">
            <a:avLst/>
          </a:prstGeom>
          <a:noFill/>
          <a:ln>
            <a:noFill/>
          </a:ln>
        </p:spPr>
      </p:pic>
      <p:pic>
        <p:nvPicPr>
          <p:cNvPr id="245" name="Google Shape;245;p34"/>
          <p:cNvPicPr preferRelativeResize="0"/>
          <p:nvPr/>
        </p:nvPicPr>
        <p:blipFill rotWithShape="1">
          <a:blip r:embed="rId45">
            <a:alphaModFix/>
          </a:blip>
          <a:srcRect r="17362" b="19165"/>
          <a:stretch/>
        </p:blipFill>
        <p:spPr>
          <a:xfrm>
            <a:off x="4116111" y="6299137"/>
            <a:ext cx="529825" cy="518238"/>
          </a:xfrm>
          <a:prstGeom prst="rect">
            <a:avLst/>
          </a:prstGeom>
          <a:noFill/>
          <a:ln>
            <a:noFill/>
          </a:ln>
        </p:spPr>
      </p:pic>
      <p:pic>
        <p:nvPicPr>
          <p:cNvPr id="246" name="Google Shape;246;p34"/>
          <p:cNvPicPr preferRelativeResize="0"/>
          <p:nvPr/>
        </p:nvPicPr>
        <p:blipFill rotWithShape="1">
          <a:blip r:embed="rId46">
            <a:alphaModFix/>
          </a:blip>
          <a:srcRect l="1312" t="4191" b="28851"/>
          <a:stretch/>
        </p:blipFill>
        <p:spPr>
          <a:xfrm>
            <a:off x="7308700" y="6286994"/>
            <a:ext cx="570575" cy="516156"/>
          </a:xfrm>
          <a:prstGeom prst="rect">
            <a:avLst/>
          </a:prstGeom>
          <a:noFill/>
          <a:ln>
            <a:noFill/>
          </a:ln>
        </p:spPr>
      </p:pic>
      <p:pic>
        <p:nvPicPr>
          <p:cNvPr id="247" name="Google Shape;247;p34"/>
          <p:cNvPicPr preferRelativeResize="0"/>
          <p:nvPr/>
        </p:nvPicPr>
        <p:blipFill rotWithShape="1">
          <a:blip r:embed="rId47">
            <a:alphaModFix/>
          </a:blip>
          <a:srcRect t="5084" b="18116"/>
          <a:stretch/>
        </p:blipFill>
        <p:spPr>
          <a:xfrm>
            <a:off x="7932187" y="6278334"/>
            <a:ext cx="531625" cy="544390"/>
          </a:xfrm>
          <a:prstGeom prst="rect">
            <a:avLst/>
          </a:prstGeom>
          <a:noFill/>
          <a:ln>
            <a:noFill/>
          </a:ln>
        </p:spPr>
      </p:pic>
      <p:pic>
        <p:nvPicPr>
          <p:cNvPr id="248" name="Google Shape;248;p34"/>
          <p:cNvPicPr preferRelativeResize="0"/>
          <p:nvPr/>
        </p:nvPicPr>
        <p:blipFill rotWithShape="1">
          <a:blip r:embed="rId48">
            <a:alphaModFix/>
          </a:blip>
          <a:srcRect t="4903" b="20004"/>
          <a:stretch/>
        </p:blipFill>
        <p:spPr>
          <a:xfrm>
            <a:off x="8502525" y="5166559"/>
            <a:ext cx="517350" cy="517966"/>
          </a:xfrm>
          <a:prstGeom prst="rect">
            <a:avLst/>
          </a:prstGeom>
          <a:noFill/>
          <a:ln>
            <a:noFill/>
          </a:ln>
        </p:spPr>
      </p:pic>
      <p:pic>
        <p:nvPicPr>
          <p:cNvPr id="249" name="Google Shape;249;p34"/>
          <p:cNvPicPr preferRelativeResize="0"/>
          <p:nvPr/>
        </p:nvPicPr>
        <p:blipFill rotWithShape="1">
          <a:blip r:embed="rId49">
            <a:alphaModFix/>
          </a:blip>
          <a:srcRect l="6328" t="6328" r="18245" b="18245"/>
          <a:stretch/>
        </p:blipFill>
        <p:spPr>
          <a:xfrm>
            <a:off x="7268450" y="1327112"/>
            <a:ext cx="513000" cy="513000"/>
          </a:xfrm>
          <a:prstGeom prst="rect">
            <a:avLst/>
          </a:prstGeom>
          <a:noFill/>
          <a:ln>
            <a:noFill/>
          </a:ln>
        </p:spPr>
      </p:pic>
      <p:pic>
        <p:nvPicPr>
          <p:cNvPr id="250" name="Google Shape;250;p34"/>
          <p:cNvPicPr preferRelativeResize="0"/>
          <p:nvPr/>
        </p:nvPicPr>
        <p:blipFill rotWithShape="1">
          <a:blip r:embed="rId50">
            <a:alphaModFix/>
          </a:blip>
          <a:srcRect l="42840" t="1962" r="18758" b="57313"/>
          <a:stretch/>
        </p:blipFill>
        <p:spPr>
          <a:xfrm>
            <a:off x="6724350" y="5181775"/>
            <a:ext cx="448400" cy="475513"/>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p35"/>
          <p:cNvSpPr txBox="1">
            <a:spLocks noGrp="1"/>
          </p:cNvSpPr>
          <p:nvPr>
            <p:ph type="title"/>
          </p:nvPr>
        </p:nvSpPr>
        <p:spPr>
          <a:xfrm>
            <a:off x="1763106" y="274638"/>
            <a:ext cx="7106400" cy="11430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US"/>
              <a:t>Challenges</a:t>
            </a:r>
            <a:endParaRPr/>
          </a:p>
        </p:txBody>
      </p:sp>
      <p:sp>
        <p:nvSpPr>
          <p:cNvPr id="257" name="Google Shape;257;p35"/>
          <p:cNvSpPr txBox="1">
            <a:spLocks noGrp="1"/>
          </p:cNvSpPr>
          <p:nvPr>
            <p:ph type="body" idx="1"/>
          </p:nvPr>
        </p:nvSpPr>
        <p:spPr>
          <a:xfrm>
            <a:off x="1763106" y="1600200"/>
            <a:ext cx="7106400" cy="4648200"/>
          </a:xfrm>
          <a:prstGeom prst="rect">
            <a:avLst/>
          </a:prstGeom>
        </p:spPr>
        <p:txBody>
          <a:bodyPr spcFirstLastPara="1" wrap="square" lIns="91425" tIns="91425" rIns="91425" bIns="91425" anchor="t" anchorCtr="0">
            <a:noAutofit/>
          </a:bodyPr>
          <a:lstStyle/>
          <a:p>
            <a:pPr marL="457200" lvl="0" indent="-406400" algn="l" rtl="0">
              <a:spcBef>
                <a:spcPts val="560"/>
              </a:spcBef>
              <a:spcAft>
                <a:spcPts val="0"/>
              </a:spcAft>
              <a:buSzPts val="2800"/>
              <a:buChar char="•"/>
            </a:pPr>
            <a:r>
              <a:rPr lang="en-US" b="1"/>
              <a:t>Teambuilding</a:t>
            </a:r>
            <a:endParaRPr b="1"/>
          </a:p>
          <a:p>
            <a:pPr marL="914400" lvl="1" indent="-381000" algn="l" rtl="0">
              <a:spcBef>
                <a:spcPts val="0"/>
              </a:spcBef>
              <a:spcAft>
                <a:spcPts val="0"/>
              </a:spcAft>
              <a:buSzPts val="2400"/>
              <a:buChar char="–"/>
            </a:pPr>
            <a:r>
              <a:rPr lang="en-US"/>
              <a:t>Peer support/exchange network</a:t>
            </a:r>
            <a:endParaRPr/>
          </a:p>
          <a:p>
            <a:pPr marL="457200" lvl="0" indent="-406400" algn="l" rtl="0">
              <a:spcBef>
                <a:spcPts val="0"/>
              </a:spcBef>
              <a:spcAft>
                <a:spcPts val="0"/>
              </a:spcAft>
              <a:buSzPts val="2800"/>
              <a:buChar char="•"/>
            </a:pPr>
            <a:r>
              <a:rPr lang="en-US" b="1"/>
              <a:t>Career</a:t>
            </a:r>
            <a:r>
              <a:rPr lang="en-US"/>
              <a:t> progression</a:t>
            </a:r>
            <a:endParaRPr/>
          </a:p>
          <a:p>
            <a:pPr marL="457200" lvl="0" indent="-406400" algn="l" rtl="0">
              <a:spcBef>
                <a:spcPts val="0"/>
              </a:spcBef>
              <a:spcAft>
                <a:spcPts val="0"/>
              </a:spcAft>
              <a:buSzPts val="2800"/>
              <a:buChar char="•"/>
            </a:pPr>
            <a:r>
              <a:rPr lang="en-US"/>
              <a:t>Central </a:t>
            </a:r>
            <a:r>
              <a:rPr lang="en-US" b="1"/>
              <a:t>funding </a:t>
            </a:r>
            <a:r>
              <a:rPr lang="en-US"/>
              <a:t>to the end of 2020</a:t>
            </a:r>
            <a:endParaRPr/>
          </a:p>
          <a:p>
            <a:pPr marL="914400" lvl="1" indent="-381000" algn="l" rtl="0">
              <a:spcBef>
                <a:spcPts val="0"/>
              </a:spcBef>
              <a:spcAft>
                <a:spcPts val="0"/>
              </a:spcAft>
              <a:buSzPts val="2400"/>
              <a:buChar char="–"/>
            </a:pPr>
            <a:r>
              <a:rPr lang="en-US"/>
              <a:t>Data Stewards have a postdoc salary </a:t>
            </a:r>
            <a:endParaRPr/>
          </a:p>
          <a:p>
            <a:pPr marL="1371600" lvl="2" indent="-381000" algn="l" rtl="0">
              <a:spcBef>
                <a:spcPts val="0"/>
              </a:spcBef>
              <a:spcAft>
                <a:spcPts val="0"/>
              </a:spcAft>
              <a:buSzPts val="2400"/>
              <a:buChar char="•"/>
            </a:pPr>
            <a:r>
              <a:rPr lang="en-US"/>
              <a:t>8 x 65k Euro (1.0 FTE) = 515k Euro/year</a:t>
            </a:r>
            <a:endParaRPr/>
          </a:p>
          <a:p>
            <a:pPr marL="457200" lvl="0" indent="0" algn="l" rtl="0">
              <a:spcBef>
                <a:spcPts val="560"/>
              </a:spcBef>
              <a:spcAft>
                <a:spcPts val="0"/>
              </a:spcAft>
              <a:buNone/>
            </a:pPr>
            <a:endParaRPr/>
          </a:p>
        </p:txBody>
      </p:sp>
      <p:pic>
        <p:nvPicPr>
          <p:cNvPr id="258" name="Google Shape;258;p35"/>
          <p:cNvPicPr preferRelativeResize="0"/>
          <p:nvPr/>
        </p:nvPicPr>
        <p:blipFill>
          <a:blip r:embed="rId3">
            <a:alphaModFix/>
          </a:blip>
          <a:stretch>
            <a:fillRect/>
          </a:stretch>
        </p:blipFill>
        <p:spPr>
          <a:xfrm>
            <a:off x="5215325" y="4500675"/>
            <a:ext cx="3928675" cy="24063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3" name="Google Shape;263;p36"/>
          <p:cNvSpPr txBox="1">
            <a:spLocks noGrp="1"/>
          </p:cNvSpPr>
          <p:nvPr>
            <p:ph type="title"/>
          </p:nvPr>
        </p:nvSpPr>
        <p:spPr>
          <a:xfrm>
            <a:off x="1763106" y="-30161"/>
            <a:ext cx="7106400" cy="114300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Clr>
                <a:srgbClr val="00A6D6"/>
              </a:buClr>
              <a:buFont typeface="Arial"/>
              <a:buNone/>
            </a:pPr>
            <a:r>
              <a:rPr lang="en-US"/>
              <a:t>Questions or more info?</a:t>
            </a:r>
            <a:endParaRPr sz="3600" b="0" i="0" u="none" strike="noStrike" cap="none">
              <a:solidFill>
                <a:srgbClr val="00A6D6"/>
              </a:solidFill>
              <a:latin typeface="Arial"/>
              <a:ea typeface="Arial"/>
              <a:cs typeface="Arial"/>
              <a:sym typeface="Arial"/>
            </a:endParaRPr>
          </a:p>
        </p:txBody>
      </p:sp>
      <p:sp>
        <p:nvSpPr>
          <p:cNvPr id="264" name="Google Shape;264;p36"/>
          <p:cNvSpPr txBox="1"/>
          <p:nvPr/>
        </p:nvSpPr>
        <p:spPr>
          <a:xfrm>
            <a:off x="1652800" y="1048300"/>
            <a:ext cx="7553400" cy="58692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US" sz="1800">
                <a:solidFill>
                  <a:schemeClr val="dk1"/>
                </a:solidFill>
              </a:rPr>
              <a:t>Project updates: </a:t>
            </a:r>
            <a:r>
              <a:rPr lang="en-US" sz="1800" u="sng">
                <a:solidFill>
                  <a:schemeClr val="hlink"/>
                </a:solidFill>
                <a:hlinkClick r:id="rId3"/>
              </a:rPr>
              <a:t>https://openworking.wordpress.com/data-stewardship/</a:t>
            </a:r>
            <a:r>
              <a:rPr lang="en-US" sz="1800">
                <a:solidFill>
                  <a:schemeClr val="dk1"/>
                </a:solidFill>
              </a:rPr>
              <a:t> </a:t>
            </a:r>
            <a:endParaRPr sz="1800">
              <a:solidFill>
                <a:schemeClr val="dk1"/>
              </a:solidFill>
            </a:endParaRPr>
          </a:p>
          <a:p>
            <a:pPr marL="0" lvl="0" indent="0" algn="l" rtl="0">
              <a:spcBef>
                <a:spcPts val="0"/>
              </a:spcBef>
              <a:spcAft>
                <a:spcPts val="0"/>
              </a:spcAft>
              <a:buNone/>
            </a:pPr>
            <a:endParaRPr sz="1800">
              <a:solidFill>
                <a:schemeClr val="dk1"/>
              </a:solidFill>
            </a:endParaRPr>
          </a:p>
          <a:p>
            <a:pPr marL="0" lvl="0" indent="0" algn="l" rtl="0">
              <a:spcBef>
                <a:spcPts val="0"/>
              </a:spcBef>
              <a:spcAft>
                <a:spcPts val="0"/>
              </a:spcAft>
              <a:buNone/>
            </a:pPr>
            <a:r>
              <a:rPr lang="en-US" sz="1800">
                <a:solidFill>
                  <a:schemeClr val="dk1"/>
                </a:solidFill>
              </a:rPr>
              <a:t>Zenodo collection of Data Stewards outputs: </a:t>
            </a:r>
            <a:r>
              <a:rPr lang="en-US" sz="1800" u="sng">
                <a:solidFill>
                  <a:schemeClr val="hlink"/>
                </a:solidFill>
                <a:hlinkClick r:id="rId4"/>
              </a:rPr>
              <a:t>https://zenodo.org/communities/datastewards/</a:t>
            </a:r>
            <a:r>
              <a:rPr lang="en-US" sz="1800">
                <a:solidFill>
                  <a:schemeClr val="dk1"/>
                </a:solidFill>
              </a:rPr>
              <a:t>  </a:t>
            </a:r>
            <a:endParaRPr sz="1800">
              <a:solidFill>
                <a:schemeClr val="dk1"/>
              </a:solidFill>
            </a:endParaRPr>
          </a:p>
          <a:p>
            <a:pPr marL="0" lvl="0" indent="0" algn="l" rtl="0">
              <a:spcBef>
                <a:spcPts val="0"/>
              </a:spcBef>
              <a:spcAft>
                <a:spcPts val="0"/>
              </a:spcAft>
              <a:buNone/>
            </a:pPr>
            <a:endParaRPr sz="1800">
              <a:solidFill>
                <a:schemeClr val="dk1"/>
              </a:solidFill>
            </a:endParaRPr>
          </a:p>
          <a:p>
            <a:pPr marL="0" lvl="0" indent="0" algn="l" rtl="0">
              <a:spcBef>
                <a:spcPts val="0"/>
              </a:spcBef>
              <a:spcAft>
                <a:spcPts val="0"/>
              </a:spcAft>
              <a:buClr>
                <a:schemeClr val="dk1"/>
              </a:buClr>
              <a:buSzPts val="1100"/>
              <a:buFont typeface="Arial"/>
              <a:buNone/>
            </a:pPr>
            <a:r>
              <a:rPr lang="en-US" sz="1800">
                <a:solidFill>
                  <a:schemeClr val="dk1"/>
                </a:solidFill>
              </a:rPr>
              <a:t>Data Stewardship:</a:t>
            </a:r>
            <a:endParaRPr sz="1800">
              <a:solidFill>
                <a:schemeClr val="dk1"/>
              </a:solidFill>
            </a:endParaRPr>
          </a:p>
          <a:p>
            <a:pPr marL="0" lvl="0" indent="0" algn="l" rtl="0">
              <a:spcBef>
                <a:spcPts val="0"/>
              </a:spcBef>
              <a:spcAft>
                <a:spcPts val="0"/>
              </a:spcAft>
              <a:buClr>
                <a:schemeClr val="dk1"/>
              </a:buClr>
              <a:buSzPts val="1100"/>
              <a:buFont typeface="Arial"/>
              <a:buNone/>
            </a:pPr>
            <a:r>
              <a:rPr lang="en-US" sz="1800" u="sng">
                <a:solidFill>
                  <a:schemeClr val="hlink"/>
                </a:solidFill>
                <a:hlinkClick r:id="rId5"/>
              </a:rPr>
              <a:t>www.tudelft.nl/library/datastewardship/</a:t>
            </a:r>
            <a:r>
              <a:rPr lang="en-US" sz="1800">
                <a:solidFill>
                  <a:schemeClr val="dk1"/>
                </a:solidFill>
              </a:rPr>
              <a:t> </a:t>
            </a:r>
            <a:endParaRPr sz="1800">
              <a:solidFill>
                <a:schemeClr val="dk1"/>
              </a:solidFill>
            </a:endParaRPr>
          </a:p>
          <a:p>
            <a:pPr marL="0" lvl="0" indent="0" algn="l" rtl="0">
              <a:spcBef>
                <a:spcPts val="0"/>
              </a:spcBef>
              <a:spcAft>
                <a:spcPts val="0"/>
              </a:spcAft>
              <a:buNone/>
            </a:pPr>
            <a:endParaRPr sz="1800">
              <a:solidFill>
                <a:schemeClr val="dk1"/>
              </a:solidFill>
            </a:endParaRPr>
          </a:p>
          <a:p>
            <a:pPr marL="0" lvl="0" indent="0" algn="l" rtl="0">
              <a:spcBef>
                <a:spcPts val="0"/>
              </a:spcBef>
              <a:spcAft>
                <a:spcPts val="0"/>
              </a:spcAft>
              <a:buClr>
                <a:schemeClr val="dk1"/>
              </a:buClr>
              <a:buSzPts val="1100"/>
              <a:buFont typeface="Arial"/>
              <a:buNone/>
            </a:pPr>
            <a:r>
              <a:rPr lang="en-US" sz="1800">
                <a:solidFill>
                  <a:schemeClr val="dk1"/>
                </a:solidFill>
              </a:rPr>
              <a:t>4TU.Centre for Research Data:</a:t>
            </a:r>
            <a:endParaRPr sz="1800">
              <a:solidFill>
                <a:schemeClr val="dk1"/>
              </a:solidFill>
            </a:endParaRPr>
          </a:p>
          <a:p>
            <a:pPr marL="0" lvl="0" indent="0" algn="l" rtl="0">
              <a:spcBef>
                <a:spcPts val="0"/>
              </a:spcBef>
              <a:spcAft>
                <a:spcPts val="0"/>
              </a:spcAft>
              <a:buNone/>
            </a:pPr>
            <a:r>
              <a:rPr lang="en-US" sz="1800" u="sng">
                <a:solidFill>
                  <a:schemeClr val="hlink"/>
                </a:solidFill>
                <a:hlinkClick r:id="rId6"/>
              </a:rPr>
              <a:t>http://researchdata.4tu.nl/en/home/</a:t>
            </a:r>
            <a:r>
              <a:rPr lang="en-US" sz="1800">
                <a:solidFill>
                  <a:schemeClr val="dk1"/>
                </a:solidFill>
              </a:rPr>
              <a:t> </a:t>
            </a:r>
            <a:endParaRPr sz="1800">
              <a:solidFill>
                <a:schemeClr val="dk1"/>
              </a:solidFill>
            </a:endParaRPr>
          </a:p>
          <a:p>
            <a:pPr marL="0" lvl="0" indent="0" algn="l" rtl="0">
              <a:spcBef>
                <a:spcPts val="0"/>
              </a:spcBef>
              <a:spcAft>
                <a:spcPts val="0"/>
              </a:spcAft>
              <a:buNone/>
            </a:pPr>
            <a:endParaRPr sz="1800">
              <a:solidFill>
                <a:schemeClr val="dk1"/>
              </a:solidFill>
            </a:endParaRPr>
          </a:p>
          <a:p>
            <a:pPr marL="0" lvl="0" indent="0" algn="l" rtl="0">
              <a:spcBef>
                <a:spcPts val="0"/>
              </a:spcBef>
              <a:spcAft>
                <a:spcPts val="0"/>
              </a:spcAft>
              <a:buNone/>
            </a:pPr>
            <a:r>
              <a:rPr lang="en-US" sz="1800">
                <a:solidFill>
                  <a:schemeClr val="dk1"/>
                </a:solidFill>
              </a:rPr>
              <a:t>Data Champion initiative: </a:t>
            </a:r>
            <a:endParaRPr sz="1800">
              <a:solidFill>
                <a:schemeClr val="dk1"/>
              </a:solidFill>
            </a:endParaRPr>
          </a:p>
          <a:p>
            <a:pPr marL="0" lvl="0" indent="0" algn="l" rtl="0">
              <a:spcBef>
                <a:spcPts val="0"/>
              </a:spcBef>
              <a:spcAft>
                <a:spcPts val="0"/>
              </a:spcAft>
              <a:buClr>
                <a:schemeClr val="dk1"/>
              </a:buClr>
              <a:buSzPts val="1100"/>
              <a:buFont typeface="Arial"/>
              <a:buNone/>
            </a:pPr>
            <a:r>
              <a:rPr lang="en-US" sz="1800" u="sng">
                <a:solidFill>
                  <a:schemeClr val="hlink"/>
                </a:solidFill>
                <a:hlinkClick r:id="rId7"/>
              </a:rPr>
              <a:t>https://www.tudelft.nl/en/library/current-topics/research-data-management/r/data-stewardship/data-champions/</a:t>
            </a:r>
            <a:r>
              <a:rPr lang="en-US" sz="1800">
                <a:solidFill>
                  <a:schemeClr val="dk1"/>
                </a:solidFill>
              </a:rPr>
              <a:t> </a:t>
            </a:r>
            <a:endParaRPr sz="1800">
              <a:solidFill>
                <a:schemeClr val="dk1"/>
              </a:solidFill>
            </a:endParaRPr>
          </a:p>
          <a:p>
            <a:pPr marL="0" lvl="0" indent="0" algn="l" rtl="0">
              <a:spcBef>
                <a:spcPts val="0"/>
              </a:spcBef>
              <a:spcAft>
                <a:spcPts val="0"/>
              </a:spcAft>
              <a:buClr>
                <a:schemeClr val="dk1"/>
              </a:buClr>
              <a:buSzPts val="1100"/>
              <a:buFont typeface="Arial"/>
              <a:buNone/>
            </a:pPr>
            <a:endParaRPr sz="1800">
              <a:solidFill>
                <a:schemeClr val="dk1"/>
              </a:solidFill>
            </a:endParaRPr>
          </a:p>
          <a:p>
            <a:pPr marL="0" lvl="0" indent="0" algn="l" rtl="0">
              <a:spcBef>
                <a:spcPts val="0"/>
              </a:spcBef>
              <a:spcAft>
                <a:spcPts val="0"/>
              </a:spcAft>
              <a:buNone/>
            </a:pPr>
            <a:endParaRPr sz="1800">
              <a:solidFill>
                <a:schemeClr val="dk1"/>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6"/>
        <p:cNvGrpSpPr/>
        <p:nvPr/>
      </p:nvGrpSpPr>
      <p:grpSpPr>
        <a:xfrm>
          <a:off x="0" y="0"/>
          <a:ext cx="0" cy="0"/>
          <a:chOff x="0" y="0"/>
          <a:chExt cx="0" cy="0"/>
        </a:xfrm>
      </p:grpSpPr>
      <p:sp>
        <p:nvSpPr>
          <p:cNvPr id="97" name="Google Shape;97;p22"/>
          <p:cNvSpPr txBox="1">
            <a:spLocks noGrp="1"/>
          </p:cNvSpPr>
          <p:nvPr>
            <p:ph type="title"/>
          </p:nvPr>
        </p:nvSpPr>
        <p:spPr>
          <a:xfrm>
            <a:off x="1763106" y="274638"/>
            <a:ext cx="7106400" cy="11430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US"/>
              <a:t>Outline of the presentation</a:t>
            </a:r>
            <a:endParaRPr/>
          </a:p>
        </p:txBody>
      </p:sp>
      <p:sp>
        <p:nvSpPr>
          <p:cNvPr id="98" name="Google Shape;98;p22"/>
          <p:cNvSpPr txBox="1">
            <a:spLocks noGrp="1"/>
          </p:cNvSpPr>
          <p:nvPr>
            <p:ph type="body" idx="1"/>
          </p:nvPr>
        </p:nvSpPr>
        <p:spPr>
          <a:xfrm>
            <a:off x="1763106" y="1600200"/>
            <a:ext cx="7106400" cy="4648200"/>
          </a:xfrm>
          <a:prstGeom prst="rect">
            <a:avLst/>
          </a:prstGeom>
        </p:spPr>
        <p:txBody>
          <a:bodyPr spcFirstLastPara="1" wrap="square" lIns="91425" tIns="91425" rIns="91425" bIns="91425" anchor="t" anchorCtr="0">
            <a:noAutofit/>
          </a:bodyPr>
          <a:lstStyle/>
          <a:p>
            <a:pPr marL="457200" lvl="0" indent="-406400" algn="l" rtl="0">
              <a:lnSpc>
                <a:spcPct val="150000"/>
              </a:lnSpc>
              <a:spcBef>
                <a:spcPts val="0"/>
              </a:spcBef>
              <a:spcAft>
                <a:spcPts val="0"/>
              </a:spcAft>
              <a:buSzPts val="2800"/>
              <a:buChar char="•"/>
            </a:pPr>
            <a:r>
              <a:rPr lang="en-US" dirty="0" smtClean="0"/>
              <a:t>Key principles of Data Stewardship at TU Delft</a:t>
            </a:r>
          </a:p>
          <a:p>
            <a:pPr marL="457200" lvl="0" indent="-406400" algn="l" rtl="0">
              <a:lnSpc>
                <a:spcPct val="150000"/>
              </a:lnSpc>
              <a:spcBef>
                <a:spcPts val="0"/>
              </a:spcBef>
              <a:spcAft>
                <a:spcPts val="0"/>
              </a:spcAft>
              <a:buSzPts val="2800"/>
              <a:buChar char="•"/>
            </a:pPr>
            <a:r>
              <a:rPr lang="en-US" dirty="0" smtClean="0"/>
              <a:t>Role </a:t>
            </a:r>
            <a:r>
              <a:rPr lang="en-US" dirty="0"/>
              <a:t>in the institution/faculty</a:t>
            </a:r>
            <a:endParaRPr dirty="0"/>
          </a:p>
          <a:p>
            <a:pPr marL="457200" lvl="0" indent="-406400" algn="l" rtl="0">
              <a:lnSpc>
                <a:spcPct val="150000"/>
              </a:lnSpc>
              <a:spcBef>
                <a:spcPts val="0"/>
              </a:spcBef>
              <a:spcAft>
                <a:spcPts val="0"/>
              </a:spcAft>
              <a:buSzPts val="2800"/>
              <a:buChar char="•"/>
            </a:pPr>
            <a:r>
              <a:rPr lang="en-US" dirty="0"/>
              <a:t>Challenges</a:t>
            </a:r>
            <a:endParaRPr dirty="0"/>
          </a:p>
          <a:p>
            <a:pPr marL="914400" lvl="0" indent="0" algn="l" rtl="0">
              <a:lnSpc>
                <a:spcPct val="150000"/>
              </a:lnSpc>
              <a:spcBef>
                <a:spcPts val="560"/>
              </a:spcBef>
              <a:spcAft>
                <a:spcPts val="0"/>
              </a:spcAft>
              <a:buNone/>
            </a:pPr>
            <a:endParaRP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4" name="Google Shape;104;p23"/>
          <p:cNvSpPr txBox="1">
            <a:spLocks noGrp="1"/>
          </p:cNvSpPr>
          <p:nvPr>
            <p:ph type="title"/>
          </p:nvPr>
        </p:nvSpPr>
        <p:spPr>
          <a:xfrm>
            <a:off x="1763106" y="274638"/>
            <a:ext cx="7106400" cy="11430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US"/>
              <a:t>TU Delft? </a:t>
            </a:r>
            <a:br>
              <a:rPr lang="en-US"/>
            </a:br>
            <a:r>
              <a:rPr lang="en-US"/>
              <a:t>(Delft University of Technology)</a:t>
            </a:r>
            <a:endParaRPr/>
          </a:p>
        </p:txBody>
      </p:sp>
      <p:pic>
        <p:nvPicPr>
          <p:cNvPr id="105" name="Google Shape;105;p23" descr="http://www.wordtravels.com/images/map/Netherlands_map.jpg"/>
          <p:cNvPicPr preferRelativeResize="0"/>
          <p:nvPr/>
        </p:nvPicPr>
        <p:blipFill rotWithShape="1">
          <a:blip r:embed="rId3">
            <a:alphaModFix/>
          </a:blip>
          <a:srcRect/>
          <a:stretch/>
        </p:blipFill>
        <p:spPr>
          <a:xfrm>
            <a:off x="1838501" y="1985872"/>
            <a:ext cx="3381900" cy="3608275"/>
          </a:xfrm>
          <a:prstGeom prst="rect">
            <a:avLst/>
          </a:prstGeom>
          <a:noFill/>
          <a:ln>
            <a:noFill/>
          </a:ln>
        </p:spPr>
      </p:pic>
      <p:sp>
        <p:nvSpPr>
          <p:cNvPr id="106" name="Google Shape;106;p23"/>
          <p:cNvSpPr/>
          <p:nvPr/>
        </p:nvSpPr>
        <p:spPr>
          <a:xfrm>
            <a:off x="1838500" y="5594150"/>
            <a:ext cx="3231300" cy="8562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000" u="sng">
                <a:solidFill>
                  <a:schemeClr val="hlink"/>
                </a:solidFill>
                <a:latin typeface="Arial"/>
                <a:ea typeface="Arial"/>
                <a:cs typeface="Arial"/>
                <a:sym typeface="Arial"/>
                <a:hlinkClick r:id="rId4"/>
              </a:rPr>
              <a:t>http://www.uniglobetravel.com/315/destination-guides/country/Netherlands#map</a:t>
            </a:r>
            <a:r>
              <a:rPr lang="en-US" sz="1000">
                <a:solidFill>
                  <a:schemeClr val="dk1"/>
                </a:solidFill>
                <a:latin typeface="Arial"/>
                <a:ea typeface="Arial"/>
                <a:cs typeface="Arial"/>
                <a:sym typeface="Arial"/>
              </a:rPr>
              <a:t> </a:t>
            </a:r>
            <a:endParaRPr sz="1000">
              <a:solidFill>
                <a:schemeClr val="dk1"/>
              </a:solidFill>
              <a:latin typeface="Arial"/>
              <a:ea typeface="Arial"/>
              <a:cs typeface="Arial"/>
              <a:sym typeface="Arial"/>
            </a:endParaRPr>
          </a:p>
        </p:txBody>
      </p:sp>
      <p:cxnSp>
        <p:nvCxnSpPr>
          <p:cNvPr id="107" name="Google Shape;107;p23"/>
          <p:cNvCxnSpPr/>
          <p:nvPr/>
        </p:nvCxnSpPr>
        <p:spPr>
          <a:xfrm flipH="1">
            <a:off x="4182535" y="3698989"/>
            <a:ext cx="424500" cy="402900"/>
          </a:xfrm>
          <a:prstGeom prst="straightConnector1">
            <a:avLst/>
          </a:prstGeom>
          <a:noFill/>
          <a:ln w="38100" cap="flat" cmpd="sng">
            <a:solidFill>
              <a:srgbClr val="FF0000"/>
            </a:solidFill>
            <a:prstDash val="solid"/>
            <a:round/>
            <a:headEnd type="none" w="sm" len="sm"/>
            <a:tailEnd type="stealth" w="med" len="med"/>
          </a:ln>
          <a:effectLst>
            <a:outerShdw blurRad="40000" dist="20000" dir="5400000" rotWithShape="0">
              <a:srgbClr val="000000">
                <a:alpha val="37650"/>
              </a:srgbClr>
            </a:outerShdw>
          </a:effectLst>
        </p:spPr>
      </p:cxnSp>
      <p:sp>
        <p:nvSpPr>
          <p:cNvPr id="108" name="Google Shape;108;p23"/>
          <p:cNvSpPr txBox="1"/>
          <p:nvPr/>
        </p:nvSpPr>
        <p:spPr>
          <a:xfrm>
            <a:off x="5584375" y="2204350"/>
            <a:ext cx="3000000" cy="3000000"/>
          </a:xfrm>
          <a:prstGeom prst="rect">
            <a:avLst/>
          </a:prstGeom>
          <a:noFill/>
          <a:ln>
            <a:noFill/>
          </a:ln>
        </p:spPr>
        <p:txBody>
          <a:bodyPr spcFirstLastPara="1" wrap="square" lIns="91425" tIns="91425" rIns="91425" bIns="91425" anchor="t" anchorCtr="0">
            <a:noAutofit/>
          </a:bodyPr>
          <a:lstStyle/>
          <a:p>
            <a:pPr marL="457200" lvl="0" indent="-406400" algn="l" rtl="0">
              <a:lnSpc>
                <a:spcPct val="150000"/>
              </a:lnSpc>
              <a:spcBef>
                <a:spcPts val="560"/>
              </a:spcBef>
              <a:spcAft>
                <a:spcPts val="0"/>
              </a:spcAft>
              <a:buClr>
                <a:schemeClr val="dk2"/>
              </a:buClr>
              <a:buSzPts val="2800"/>
              <a:buChar char="•"/>
            </a:pPr>
            <a:r>
              <a:rPr lang="en-US" sz="2800">
                <a:solidFill>
                  <a:schemeClr val="dk1"/>
                </a:solidFill>
              </a:rPr>
              <a:t>8 Faculties</a:t>
            </a:r>
            <a:endParaRPr sz="2800">
              <a:solidFill>
                <a:schemeClr val="dk1"/>
              </a:solidFill>
            </a:endParaRPr>
          </a:p>
          <a:p>
            <a:pPr marL="457200" lvl="0" indent="-406400" algn="l" rtl="0">
              <a:lnSpc>
                <a:spcPct val="150000"/>
              </a:lnSpc>
              <a:spcBef>
                <a:spcPts val="0"/>
              </a:spcBef>
              <a:spcAft>
                <a:spcPts val="0"/>
              </a:spcAft>
              <a:buClr>
                <a:schemeClr val="dk2"/>
              </a:buClr>
              <a:buSzPts val="2800"/>
              <a:buChar char="•"/>
            </a:pPr>
            <a:r>
              <a:rPr lang="en-US" sz="2800">
                <a:solidFill>
                  <a:schemeClr val="dk1"/>
                </a:solidFill>
              </a:rPr>
              <a:t>~5,000 employees</a:t>
            </a:r>
            <a:endParaRPr/>
          </a:p>
        </p:txBody>
      </p:sp>
      <p:sp>
        <p:nvSpPr>
          <p:cNvPr id="109" name="Google Shape;109;p23"/>
          <p:cNvSpPr txBox="1"/>
          <p:nvPr/>
        </p:nvSpPr>
        <p:spPr>
          <a:xfrm>
            <a:off x="58775" y="5329650"/>
            <a:ext cx="1475400" cy="8250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200"/>
              </a:spcAft>
              <a:buNone/>
            </a:pPr>
            <a:r>
              <a:rPr lang="en-US" sz="1000" b="1">
                <a:solidFill>
                  <a:srgbClr val="FFFFFF"/>
                </a:solidFill>
              </a:rPr>
              <a:t>https://doi.org/10.5281/zenodo.2684278</a:t>
            </a:r>
            <a:endParaRPr sz="1000" b="1">
              <a:solidFill>
                <a:srgbClr val="FFFFFF"/>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sp>
        <p:nvSpPr>
          <p:cNvPr id="115" name="Google Shape;115;p24"/>
          <p:cNvSpPr txBox="1">
            <a:spLocks noGrp="1"/>
          </p:cNvSpPr>
          <p:nvPr>
            <p:ph type="title"/>
          </p:nvPr>
        </p:nvSpPr>
        <p:spPr>
          <a:xfrm>
            <a:off x="1763106" y="274639"/>
            <a:ext cx="7106400" cy="11430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A6D6"/>
              </a:buClr>
              <a:buSzPts val="1400"/>
              <a:buFont typeface="Arial"/>
              <a:buNone/>
            </a:pPr>
            <a:r>
              <a:rPr lang="en-US" sz="3600" b="0" i="0" u="none" strike="noStrike" cap="none" dirty="0">
                <a:solidFill>
                  <a:srgbClr val="00A6D6"/>
                </a:solidFill>
                <a:latin typeface="Arial"/>
                <a:ea typeface="Arial"/>
                <a:cs typeface="Arial"/>
                <a:sym typeface="Arial"/>
              </a:rPr>
              <a:t>Key principles behind the project</a:t>
            </a:r>
            <a:endParaRPr sz="3600" b="0" i="0" u="none" strike="noStrike" cap="none" dirty="0">
              <a:solidFill>
                <a:srgbClr val="00A6D6"/>
              </a:solidFill>
              <a:latin typeface="Arial"/>
              <a:ea typeface="Arial"/>
              <a:cs typeface="Arial"/>
              <a:sym typeface="Arial"/>
            </a:endParaRPr>
          </a:p>
        </p:txBody>
      </p:sp>
      <p:sp>
        <p:nvSpPr>
          <p:cNvPr id="116" name="Google Shape;116;p24"/>
          <p:cNvSpPr txBox="1">
            <a:spLocks noGrp="1"/>
          </p:cNvSpPr>
          <p:nvPr>
            <p:ph type="body" idx="1"/>
          </p:nvPr>
        </p:nvSpPr>
        <p:spPr>
          <a:xfrm>
            <a:off x="1475275" y="1600200"/>
            <a:ext cx="8492700" cy="4648200"/>
          </a:xfrm>
          <a:prstGeom prst="rect">
            <a:avLst/>
          </a:prstGeom>
          <a:noFill/>
          <a:ln>
            <a:noFill/>
          </a:ln>
        </p:spPr>
        <p:txBody>
          <a:bodyPr spcFirstLastPara="1" wrap="square" lIns="91425" tIns="91425" rIns="91425" bIns="91425" anchor="t" anchorCtr="0">
            <a:noAutofit/>
          </a:bodyPr>
          <a:lstStyle/>
          <a:p>
            <a:pPr marL="457200" marR="0" lvl="0" indent="-406400" algn="l" rtl="0">
              <a:lnSpc>
                <a:spcPct val="150000"/>
              </a:lnSpc>
              <a:spcBef>
                <a:spcPts val="560"/>
              </a:spcBef>
              <a:spcAft>
                <a:spcPts val="0"/>
              </a:spcAft>
              <a:buClr>
                <a:srgbClr val="00A6D6"/>
              </a:buClr>
              <a:buSzPts val="2800"/>
              <a:buFont typeface="Arial"/>
              <a:buChar char="•"/>
            </a:pPr>
            <a:r>
              <a:rPr lang="en-US" sz="2800" b="0" i="0" u="none" strike="noStrike" cap="none" dirty="0">
                <a:solidFill>
                  <a:schemeClr val="dk1"/>
                </a:solidFill>
                <a:latin typeface="Arial"/>
                <a:ea typeface="Arial"/>
                <a:cs typeface="Arial"/>
                <a:sym typeface="Arial"/>
              </a:rPr>
              <a:t>Research/Researcher is central</a:t>
            </a:r>
            <a:endParaRPr sz="2800" b="0" i="0" u="none" strike="noStrike" cap="none" dirty="0">
              <a:solidFill>
                <a:schemeClr val="dk1"/>
              </a:solidFill>
              <a:latin typeface="Arial"/>
              <a:ea typeface="Arial"/>
              <a:cs typeface="Arial"/>
              <a:sym typeface="Arial"/>
            </a:endParaRPr>
          </a:p>
          <a:p>
            <a:pPr marL="914400" marR="0" lvl="1" indent="-381000" algn="l" rtl="0">
              <a:lnSpc>
                <a:spcPct val="150000"/>
              </a:lnSpc>
              <a:spcBef>
                <a:spcPts val="560"/>
              </a:spcBef>
              <a:spcAft>
                <a:spcPts val="0"/>
              </a:spcAft>
              <a:buClr>
                <a:srgbClr val="00A6D6"/>
              </a:buClr>
              <a:buSzPts val="2400"/>
              <a:buFont typeface="Arial"/>
              <a:buChar char="–"/>
            </a:pPr>
            <a:r>
              <a:rPr lang="en-US" dirty="0"/>
              <a:t>Final responsibility of RDM </a:t>
            </a:r>
            <a:endParaRPr dirty="0"/>
          </a:p>
          <a:p>
            <a:pPr marL="457200" marR="0" lvl="0" indent="-406400" algn="l" rtl="0">
              <a:lnSpc>
                <a:spcPct val="150000"/>
              </a:lnSpc>
              <a:spcBef>
                <a:spcPts val="0"/>
              </a:spcBef>
              <a:spcAft>
                <a:spcPts val="0"/>
              </a:spcAft>
              <a:buClr>
                <a:srgbClr val="00A6D6"/>
              </a:buClr>
              <a:buSzPts val="2800"/>
              <a:buFont typeface="Arial"/>
              <a:buChar char="•"/>
            </a:pPr>
            <a:r>
              <a:rPr lang="en-US" sz="2800" b="0" i="0" u="none" strike="noStrike" cap="none" dirty="0">
                <a:solidFill>
                  <a:schemeClr val="dk1"/>
                </a:solidFill>
                <a:latin typeface="Arial"/>
                <a:ea typeface="Arial"/>
                <a:cs typeface="Arial"/>
                <a:sym typeface="Arial"/>
              </a:rPr>
              <a:t>Data </a:t>
            </a:r>
            <a:r>
              <a:rPr lang="en-US" dirty="0"/>
              <a:t>S</a:t>
            </a:r>
            <a:r>
              <a:rPr lang="en-US" sz="2800" b="0" i="0" u="none" strike="noStrike" cap="none" dirty="0">
                <a:solidFill>
                  <a:schemeClr val="dk1"/>
                </a:solidFill>
                <a:latin typeface="Arial"/>
                <a:ea typeface="Arial"/>
                <a:cs typeface="Arial"/>
                <a:sym typeface="Arial"/>
              </a:rPr>
              <a:t>tewards are consultants, not police!</a:t>
            </a:r>
            <a:endParaRPr sz="2800" b="0" i="0" u="none" strike="noStrike" cap="none" dirty="0">
              <a:solidFill>
                <a:schemeClr val="dk1"/>
              </a:solidFill>
              <a:latin typeface="Arial"/>
              <a:ea typeface="Arial"/>
              <a:cs typeface="Arial"/>
              <a:sym typeface="Arial"/>
            </a:endParaRPr>
          </a:p>
          <a:p>
            <a:pPr marL="914400" marR="0" lvl="1" indent="-381000" algn="l" rtl="0">
              <a:lnSpc>
                <a:spcPct val="150000"/>
              </a:lnSpc>
              <a:spcBef>
                <a:spcPts val="0"/>
              </a:spcBef>
              <a:spcAft>
                <a:spcPts val="0"/>
              </a:spcAft>
              <a:buClr>
                <a:srgbClr val="00A6D6"/>
              </a:buClr>
              <a:buSzPts val="2400"/>
              <a:buFont typeface="Arial"/>
              <a:buChar char="–"/>
            </a:pPr>
            <a:r>
              <a:rPr lang="en-US" sz="2400" b="0" i="0" u="none" strike="noStrike" cap="none" dirty="0">
                <a:solidFill>
                  <a:schemeClr val="dk1"/>
                </a:solidFill>
                <a:latin typeface="Arial"/>
                <a:ea typeface="Arial"/>
                <a:cs typeface="Arial"/>
                <a:sym typeface="Arial"/>
              </a:rPr>
              <a:t>Objective: improve culture (</a:t>
            </a:r>
            <a:r>
              <a:rPr lang="en-US" sz="2400" b="0" i="0" u="sng" strike="noStrike" cap="none" dirty="0">
                <a:solidFill>
                  <a:schemeClr val="dk1"/>
                </a:solidFill>
                <a:latin typeface="Arial"/>
                <a:ea typeface="Arial"/>
                <a:cs typeface="Arial"/>
                <a:sym typeface="Arial"/>
              </a:rPr>
              <a:t>not compliance</a:t>
            </a:r>
            <a:r>
              <a:rPr lang="en-US" sz="2400" b="0" i="0" u="none" strike="noStrike" cap="none" dirty="0">
                <a:solidFill>
                  <a:schemeClr val="dk1"/>
                </a:solidFill>
                <a:latin typeface="Arial"/>
                <a:ea typeface="Arial"/>
                <a:cs typeface="Arial"/>
                <a:sym typeface="Arial"/>
              </a:rPr>
              <a:t>)</a:t>
            </a:r>
            <a:endParaRPr sz="2400" b="0" i="0" u="none" strike="noStrike" cap="none" dirty="0">
              <a:solidFill>
                <a:schemeClr val="dk1"/>
              </a:solidFill>
              <a:latin typeface="Arial"/>
              <a:ea typeface="Arial"/>
              <a:cs typeface="Arial"/>
              <a:sym typeface="Arial"/>
            </a:endParaRPr>
          </a:p>
        </p:txBody>
      </p:sp>
      <p:pic>
        <p:nvPicPr>
          <p:cNvPr id="117" name="Google Shape;117;p24"/>
          <p:cNvPicPr preferRelativeResize="0"/>
          <p:nvPr/>
        </p:nvPicPr>
        <p:blipFill rotWithShape="1">
          <a:blip r:embed="rId3">
            <a:alphaModFix/>
          </a:blip>
          <a:srcRect/>
          <a:stretch/>
        </p:blipFill>
        <p:spPr>
          <a:xfrm>
            <a:off x="5368825" y="4341200"/>
            <a:ext cx="3775176" cy="2516800"/>
          </a:xfrm>
          <a:prstGeom prst="rect">
            <a:avLst/>
          </a:prstGeom>
          <a:noFill/>
          <a:ln>
            <a:noFill/>
          </a:ln>
        </p:spPr>
      </p:pic>
      <p:sp>
        <p:nvSpPr>
          <p:cNvPr id="118" name="Google Shape;118;p24"/>
          <p:cNvSpPr txBox="1"/>
          <p:nvPr/>
        </p:nvSpPr>
        <p:spPr>
          <a:xfrm>
            <a:off x="58775" y="5329650"/>
            <a:ext cx="1475400" cy="8250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200"/>
              </a:spcAft>
              <a:buNone/>
            </a:pPr>
            <a:r>
              <a:rPr lang="en-US" sz="1000" b="1" dirty="0">
                <a:solidFill>
                  <a:srgbClr val="FFFFFF"/>
                </a:solidFill>
              </a:rPr>
              <a:t>https://doi.org/10.5281/zenodo.2684278</a:t>
            </a:r>
            <a:endParaRPr sz="1000" b="1" dirty="0">
              <a:solidFill>
                <a:srgbClr val="FFFFFF"/>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Google Shape;124;p25"/>
          <p:cNvSpPr txBox="1">
            <a:spLocks noGrp="1"/>
          </p:cNvSpPr>
          <p:nvPr>
            <p:ph type="title"/>
          </p:nvPr>
        </p:nvSpPr>
        <p:spPr>
          <a:xfrm>
            <a:off x="1763106" y="274639"/>
            <a:ext cx="7106400" cy="11430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A6D6"/>
              </a:buClr>
              <a:buSzPts val="1400"/>
              <a:buFont typeface="Arial"/>
              <a:buNone/>
            </a:pPr>
            <a:endParaRPr sz="3600" b="0" i="0" u="none" strike="noStrike" cap="none">
              <a:solidFill>
                <a:srgbClr val="00A6D6"/>
              </a:solidFill>
              <a:latin typeface="Arial"/>
              <a:ea typeface="Arial"/>
              <a:cs typeface="Arial"/>
              <a:sym typeface="Arial"/>
            </a:endParaRPr>
          </a:p>
        </p:txBody>
      </p:sp>
      <p:sp>
        <p:nvSpPr>
          <p:cNvPr id="125" name="Google Shape;125;p25"/>
          <p:cNvSpPr txBox="1">
            <a:spLocks noGrp="1"/>
          </p:cNvSpPr>
          <p:nvPr>
            <p:ph type="body" idx="1"/>
          </p:nvPr>
        </p:nvSpPr>
        <p:spPr>
          <a:xfrm>
            <a:off x="1763106" y="1600200"/>
            <a:ext cx="7106400" cy="4648200"/>
          </a:xfrm>
          <a:prstGeom prst="rect">
            <a:avLst/>
          </a:prstGeom>
          <a:noFill/>
          <a:ln>
            <a:noFill/>
          </a:ln>
        </p:spPr>
        <p:txBody>
          <a:bodyPr spcFirstLastPara="1" wrap="square" lIns="91425" tIns="91425" rIns="91425" bIns="91425" anchor="t" anchorCtr="0">
            <a:noAutofit/>
          </a:bodyPr>
          <a:lstStyle/>
          <a:p>
            <a:pPr marL="342900" marR="0" lvl="0" indent="-165100" algn="l" rtl="0">
              <a:lnSpc>
                <a:spcPct val="100000"/>
              </a:lnSpc>
              <a:spcBef>
                <a:spcPts val="560"/>
              </a:spcBef>
              <a:spcAft>
                <a:spcPts val="0"/>
              </a:spcAft>
              <a:buClr>
                <a:srgbClr val="00A6D6"/>
              </a:buClr>
              <a:buSzPts val="2800"/>
              <a:buFont typeface="Arial"/>
              <a:buNone/>
            </a:pPr>
            <a:endParaRPr sz="2800" b="0" i="0" u="none" strike="noStrike" cap="none">
              <a:solidFill>
                <a:schemeClr val="dk1"/>
              </a:solidFill>
              <a:latin typeface="Arial"/>
              <a:ea typeface="Arial"/>
              <a:cs typeface="Arial"/>
              <a:sym typeface="Arial"/>
            </a:endParaRPr>
          </a:p>
        </p:txBody>
      </p:sp>
      <p:pic>
        <p:nvPicPr>
          <p:cNvPr id="126" name="Google Shape;126;p25"/>
          <p:cNvPicPr preferRelativeResize="0"/>
          <p:nvPr/>
        </p:nvPicPr>
        <p:blipFill rotWithShape="1">
          <a:blip r:embed="rId3">
            <a:alphaModFix/>
          </a:blip>
          <a:srcRect/>
          <a:stretch/>
        </p:blipFill>
        <p:spPr>
          <a:xfrm>
            <a:off x="0" y="0"/>
            <a:ext cx="9144000" cy="6426004"/>
          </a:xfrm>
          <a:prstGeom prst="rect">
            <a:avLst/>
          </a:prstGeom>
          <a:noFill/>
          <a:ln>
            <a:noFill/>
          </a:ln>
        </p:spPr>
      </p:pic>
      <p:sp>
        <p:nvSpPr>
          <p:cNvPr id="127" name="Google Shape;127;p25"/>
          <p:cNvSpPr txBox="1"/>
          <p:nvPr/>
        </p:nvSpPr>
        <p:spPr>
          <a:xfrm>
            <a:off x="115025" y="1314825"/>
            <a:ext cx="4509900" cy="1143000"/>
          </a:xfrm>
          <a:prstGeom prst="rect">
            <a:avLst/>
          </a:prstGeom>
          <a:solidFill>
            <a:srgbClr val="404040"/>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US" sz="2600" b="1" i="0" u="none" strike="noStrike" cap="none">
                <a:solidFill>
                  <a:schemeClr val="lt1"/>
                </a:solidFill>
                <a:latin typeface="Calibri"/>
                <a:ea typeface="Calibri"/>
                <a:cs typeface="Calibri"/>
                <a:sym typeface="Calibri"/>
              </a:rPr>
              <a:t>Openness</a:t>
            </a:r>
            <a:r>
              <a:rPr lang="en-US" sz="2600" b="1">
                <a:solidFill>
                  <a:schemeClr val="lt1"/>
                </a:solidFill>
                <a:latin typeface="Calibri"/>
                <a:ea typeface="Calibri"/>
                <a:cs typeface="Calibri"/>
                <a:sym typeface="Calibri"/>
              </a:rPr>
              <a:t>: </a:t>
            </a:r>
            <a:endParaRPr sz="2600" b="1">
              <a:solidFill>
                <a:schemeClr val="lt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US" sz="2600">
                <a:solidFill>
                  <a:schemeClr val="lt1"/>
                </a:solidFill>
                <a:latin typeface="Calibri"/>
                <a:ea typeface="Calibri"/>
                <a:cs typeface="Calibri"/>
                <a:sym typeface="Calibri"/>
              </a:rPr>
              <a:t>one of the four major principles</a:t>
            </a:r>
            <a:endParaRPr sz="2600" i="0" u="none" strike="noStrike" cap="none">
              <a:solidFill>
                <a:schemeClr val="lt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3000"/>
              <a:buFont typeface="Arial"/>
              <a:buNone/>
            </a:pPr>
            <a:endParaRPr sz="3000" b="0" i="0" u="none" strike="noStrike" cap="none">
              <a:solidFill>
                <a:schemeClr val="lt1"/>
              </a:solidFill>
              <a:latin typeface="Arial"/>
              <a:ea typeface="Arial"/>
              <a:cs typeface="Arial"/>
              <a:sym typeface="Arial"/>
            </a:endParaRPr>
          </a:p>
        </p:txBody>
      </p:sp>
      <p:sp>
        <p:nvSpPr>
          <p:cNvPr id="128" name="Google Shape;128;p25"/>
          <p:cNvSpPr txBox="1"/>
          <p:nvPr/>
        </p:nvSpPr>
        <p:spPr>
          <a:xfrm>
            <a:off x="0" y="6248400"/>
            <a:ext cx="9144000" cy="609600"/>
          </a:xfrm>
          <a:prstGeom prst="rect">
            <a:avLst/>
          </a:prstGeom>
          <a:solidFill>
            <a:srgbClr val="FFFFF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200" b="0" i="0" u="sng" strike="noStrike" cap="none">
                <a:solidFill>
                  <a:schemeClr val="hlink"/>
                </a:solidFill>
                <a:latin typeface="Arial"/>
                <a:ea typeface="Arial"/>
                <a:cs typeface="Arial"/>
                <a:sym typeface="Arial"/>
                <a:hlinkClick r:id="rId4"/>
              </a:rPr>
              <a:t>https://openworking.wordpress.com/2018/02/04/tu-delft-strategic-framework-2018-2024-what-does-it-mean-for-open-science/</a:t>
            </a:r>
            <a:r>
              <a:rPr lang="en-US" sz="1200" b="0" i="0" u="none" strike="noStrike" cap="none">
                <a:solidFill>
                  <a:srgbClr val="000000"/>
                </a:solidFill>
                <a:latin typeface="Arial"/>
                <a:ea typeface="Arial"/>
                <a:cs typeface="Arial"/>
                <a:sym typeface="Arial"/>
              </a:rPr>
              <a:t> </a:t>
            </a:r>
            <a:endParaRPr sz="1200" b="0" i="0" u="none" strike="noStrike" cap="non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134" name="Google Shape;134;p26"/>
          <p:cNvSpPr txBox="1">
            <a:spLocks noGrp="1"/>
          </p:cNvSpPr>
          <p:nvPr>
            <p:ph type="title"/>
          </p:nvPr>
        </p:nvSpPr>
        <p:spPr>
          <a:xfrm>
            <a:off x="1763100" y="744586"/>
            <a:ext cx="7106400" cy="22338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A6D6"/>
              </a:buClr>
              <a:buSzPts val="1400"/>
              <a:buFont typeface="Arial"/>
              <a:buNone/>
            </a:pPr>
            <a:r>
              <a:rPr lang="en-US" sz="3000" b="0" i="0" u="none" strike="noStrike" cap="none">
                <a:solidFill>
                  <a:srgbClr val="00A6D6"/>
                </a:solidFill>
                <a:latin typeface="Arial"/>
                <a:ea typeface="Arial"/>
                <a:cs typeface="Arial"/>
                <a:sym typeface="Arial"/>
              </a:rPr>
              <a:t>Good data management is a necessary prerequisite to Open Science &amp; reproducible research</a:t>
            </a:r>
            <a:endParaRPr/>
          </a:p>
        </p:txBody>
      </p:sp>
      <p:pic>
        <p:nvPicPr>
          <p:cNvPr id="135" name="Google Shape;135;p26"/>
          <p:cNvPicPr preferRelativeResize="0"/>
          <p:nvPr/>
        </p:nvPicPr>
        <p:blipFill>
          <a:blip r:embed="rId3">
            <a:alphaModFix/>
          </a:blip>
          <a:stretch>
            <a:fillRect/>
          </a:stretch>
        </p:blipFill>
        <p:spPr>
          <a:xfrm>
            <a:off x="3052050" y="3098375"/>
            <a:ext cx="5915400" cy="3329818"/>
          </a:xfrm>
          <a:prstGeom prst="rect">
            <a:avLst/>
          </a:prstGeom>
          <a:noFill/>
          <a:ln>
            <a:noFill/>
          </a:ln>
        </p:spPr>
      </p:pic>
      <p:sp>
        <p:nvSpPr>
          <p:cNvPr id="136" name="Google Shape;136;p26"/>
          <p:cNvSpPr txBox="1"/>
          <p:nvPr/>
        </p:nvSpPr>
        <p:spPr>
          <a:xfrm>
            <a:off x="6249375" y="6161775"/>
            <a:ext cx="2757300" cy="333000"/>
          </a:xfrm>
          <a:prstGeom prst="rect">
            <a:avLst/>
          </a:prstGeom>
          <a:noFill/>
          <a:ln>
            <a:noFill/>
          </a:ln>
        </p:spPr>
        <p:txBody>
          <a:bodyPr spcFirstLastPara="1" wrap="square" lIns="91425" tIns="91425" rIns="91425" bIns="91425" anchor="t" anchorCtr="0">
            <a:noAutofit/>
          </a:bodyPr>
          <a:lstStyle/>
          <a:p>
            <a:pPr marL="76200" lvl="0" indent="0" algn="l" rtl="0">
              <a:spcBef>
                <a:spcPts val="0"/>
              </a:spcBef>
              <a:spcAft>
                <a:spcPts val="0"/>
              </a:spcAft>
              <a:buNone/>
            </a:pPr>
            <a:r>
              <a:rPr lang="en-US" sz="1200" u="sng">
                <a:solidFill>
                  <a:schemeClr val="hlink"/>
                </a:solidFill>
                <a:latin typeface="Calibri"/>
                <a:ea typeface="Calibri"/>
                <a:cs typeface="Calibri"/>
                <a:sym typeface="Calibri"/>
                <a:hlinkClick r:id="rId4"/>
              </a:rPr>
              <a:t>https://zenodo.org/record/1285575</a:t>
            </a:r>
            <a:endParaRPr sz="1200">
              <a:solidFill>
                <a:schemeClr val="dk1"/>
              </a:solidFill>
              <a:latin typeface="Calibri"/>
              <a:ea typeface="Calibri"/>
              <a:cs typeface="Calibri"/>
              <a:sym typeface="Calibri"/>
            </a:endParaRPr>
          </a:p>
          <a:p>
            <a:pPr marL="7620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37" name="Google Shape;137;p26"/>
          <p:cNvSpPr txBox="1"/>
          <p:nvPr/>
        </p:nvSpPr>
        <p:spPr>
          <a:xfrm>
            <a:off x="58775" y="5329650"/>
            <a:ext cx="1475400" cy="8250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200"/>
              </a:spcAft>
              <a:buNone/>
            </a:pPr>
            <a:r>
              <a:rPr lang="en-US" sz="1000" b="1">
                <a:solidFill>
                  <a:srgbClr val="FFFFFF"/>
                </a:solidFill>
              </a:rPr>
              <a:t>https://doi.org/10.5281/zenodo.2684278</a:t>
            </a:r>
            <a:endParaRPr sz="1000" b="1">
              <a:solidFill>
                <a:srgbClr val="FFFFFF"/>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Google Shape;143;p27"/>
          <p:cNvSpPr txBox="1">
            <a:spLocks noGrp="1"/>
          </p:cNvSpPr>
          <p:nvPr>
            <p:ph type="title"/>
          </p:nvPr>
        </p:nvSpPr>
        <p:spPr>
          <a:xfrm>
            <a:off x="1763106" y="274638"/>
            <a:ext cx="7106400" cy="11430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US"/>
              <a:t>Outline of the presentation</a:t>
            </a:r>
            <a:endParaRPr/>
          </a:p>
        </p:txBody>
      </p:sp>
      <p:sp>
        <p:nvSpPr>
          <p:cNvPr id="144" name="Google Shape;144;p27"/>
          <p:cNvSpPr txBox="1">
            <a:spLocks noGrp="1"/>
          </p:cNvSpPr>
          <p:nvPr>
            <p:ph type="body" idx="1"/>
          </p:nvPr>
        </p:nvSpPr>
        <p:spPr>
          <a:xfrm>
            <a:off x="1763106" y="1600200"/>
            <a:ext cx="7106400" cy="4648200"/>
          </a:xfrm>
          <a:prstGeom prst="rect">
            <a:avLst/>
          </a:prstGeom>
        </p:spPr>
        <p:txBody>
          <a:bodyPr spcFirstLastPara="1" wrap="square" lIns="91425" tIns="91425" rIns="91425" bIns="91425" anchor="t" anchorCtr="0">
            <a:noAutofit/>
          </a:bodyPr>
          <a:lstStyle/>
          <a:p>
            <a:pPr marL="457200" lvl="0" indent="-406400" algn="l" rtl="0">
              <a:lnSpc>
                <a:spcPct val="150000"/>
              </a:lnSpc>
              <a:spcBef>
                <a:spcPts val="0"/>
              </a:spcBef>
              <a:spcAft>
                <a:spcPts val="0"/>
              </a:spcAft>
              <a:buClr>
                <a:schemeClr val="dk2"/>
              </a:buClr>
              <a:buSzPts val="2800"/>
              <a:buChar char="•"/>
            </a:pPr>
            <a:r>
              <a:rPr lang="en-US" dirty="0" smtClean="0">
                <a:solidFill>
                  <a:schemeClr val="tx1"/>
                </a:solidFill>
              </a:rPr>
              <a:t>Key principles of Data Stewardship at TU Delft</a:t>
            </a:r>
          </a:p>
          <a:p>
            <a:pPr marL="457200" lvl="0" indent="-406400" algn="l" rtl="0">
              <a:lnSpc>
                <a:spcPct val="150000"/>
              </a:lnSpc>
              <a:spcBef>
                <a:spcPts val="0"/>
              </a:spcBef>
              <a:spcAft>
                <a:spcPts val="0"/>
              </a:spcAft>
              <a:buClr>
                <a:schemeClr val="dk2"/>
              </a:buClr>
              <a:buSzPts val="2800"/>
              <a:buChar char="•"/>
            </a:pPr>
            <a:r>
              <a:rPr lang="en-US" dirty="0" smtClean="0">
                <a:solidFill>
                  <a:schemeClr val="dk2"/>
                </a:solidFill>
              </a:rPr>
              <a:t>Role </a:t>
            </a:r>
            <a:r>
              <a:rPr lang="en-US" dirty="0">
                <a:solidFill>
                  <a:schemeClr val="dk2"/>
                </a:solidFill>
              </a:rPr>
              <a:t>in the </a:t>
            </a:r>
            <a:r>
              <a:rPr lang="en-US" dirty="0" smtClean="0">
                <a:solidFill>
                  <a:schemeClr val="dk2"/>
                </a:solidFill>
              </a:rPr>
              <a:t>institution/faculty</a:t>
            </a:r>
          </a:p>
          <a:p>
            <a:pPr marL="457200" lvl="0" indent="-406400" algn="l" rtl="0">
              <a:lnSpc>
                <a:spcPct val="150000"/>
              </a:lnSpc>
              <a:spcBef>
                <a:spcPts val="0"/>
              </a:spcBef>
              <a:spcAft>
                <a:spcPts val="0"/>
              </a:spcAft>
              <a:buClr>
                <a:schemeClr val="dk2"/>
              </a:buClr>
              <a:buSzPts val="2800"/>
              <a:buChar char="•"/>
            </a:pPr>
            <a:r>
              <a:rPr lang="en-US" dirty="0" smtClean="0">
                <a:solidFill>
                  <a:schemeClr val="tx1"/>
                </a:solidFill>
              </a:rPr>
              <a:t>Challenges</a:t>
            </a:r>
            <a:endParaRPr dirty="0">
              <a:solidFill>
                <a:schemeClr val="tx1"/>
              </a:solidFill>
            </a:endParaRPr>
          </a:p>
          <a:p>
            <a:pPr marL="914400" lvl="0" indent="0" algn="l" rtl="0">
              <a:lnSpc>
                <a:spcPct val="150000"/>
              </a:lnSpc>
              <a:spcBef>
                <a:spcPts val="560"/>
              </a:spcBef>
              <a:spcAft>
                <a:spcPts val="0"/>
              </a:spcAft>
              <a:buNone/>
            </a:pPr>
            <a:endParaRP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28"/>
          <p:cNvSpPr txBox="1">
            <a:spLocks noGrp="1"/>
          </p:cNvSpPr>
          <p:nvPr>
            <p:ph type="title"/>
          </p:nvPr>
        </p:nvSpPr>
        <p:spPr>
          <a:xfrm>
            <a:off x="1763106" y="274638"/>
            <a:ext cx="7106400" cy="11430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US"/>
              <a:t>Data Stewards within data support structure at TU Delft</a:t>
            </a:r>
            <a:endParaRPr/>
          </a:p>
        </p:txBody>
      </p:sp>
      <p:pic>
        <p:nvPicPr>
          <p:cNvPr id="151" name="Google Shape;151;p28"/>
          <p:cNvPicPr preferRelativeResize="0"/>
          <p:nvPr/>
        </p:nvPicPr>
        <p:blipFill>
          <a:blip r:embed="rId3">
            <a:alphaModFix/>
          </a:blip>
          <a:stretch>
            <a:fillRect/>
          </a:stretch>
        </p:blipFill>
        <p:spPr>
          <a:xfrm>
            <a:off x="1595512" y="1720349"/>
            <a:ext cx="7441575" cy="3970649"/>
          </a:xfrm>
          <a:prstGeom prst="rect">
            <a:avLst/>
          </a:prstGeom>
          <a:noFill/>
          <a:ln>
            <a:noFill/>
          </a:ln>
        </p:spPr>
      </p:pic>
      <p:sp>
        <p:nvSpPr>
          <p:cNvPr id="152" name="Google Shape;152;p28"/>
          <p:cNvSpPr txBox="1"/>
          <p:nvPr/>
        </p:nvSpPr>
        <p:spPr>
          <a:xfrm>
            <a:off x="58775" y="5329650"/>
            <a:ext cx="1475400" cy="8250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200"/>
              </a:spcAft>
              <a:buNone/>
            </a:pPr>
            <a:r>
              <a:rPr lang="en-US" sz="1000" b="1">
                <a:solidFill>
                  <a:srgbClr val="FFFFFF"/>
                </a:solidFill>
              </a:rPr>
              <a:t>https://doi.org/10.5281/zenodo.2684278</a:t>
            </a:r>
            <a:endParaRPr sz="1000" b="1">
              <a:solidFill>
                <a:srgbClr val="FFFFFF"/>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29"/>
          <p:cNvSpPr txBox="1">
            <a:spLocks noGrp="1"/>
          </p:cNvSpPr>
          <p:nvPr>
            <p:ph type="title"/>
          </p:nvPr>
        </p:nvSpPr>
        <p:spPr>
          <a:xfrm>
            <a:off x="1763106" y="274638"/>
            <a:ext cx="7106400" cy="11430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A6D6"/>
              </a:buClr>
              <a:buSzPts val="3600"/>
              <a:buFont typeface="Arial"/>
              <a:buNone/>
            </a:pPr>
            <a:r>
              <a:rPr lang="en-US"/>
              <a:t>Subject-specific Data Steward at every Faculty</a:t>
            </a:r>
            <a:endParaRPr sz="3600" b="0" i="0" u="none" strike="noStrike" cap="none">
              <a:solidFill>
                <a:srgbClr val="00A6D6"/>
              </a:solidFill>
              <a:latin typeface="Arial"/>
              <a:ea typeface="Arial"/>
              <a:cs typeface="Arial"/>
              <a:sym typeface="Arial"/>
            </a:endParaRPr>
          </a:p>
        </p:txBody>
      </p:sp>
      <p:sp>
        <p:nvSpPr>
          <p:cNvPr id="159" name="Google Shape;159;p29"/>
          <p:cNvSpPr txBox="1"/>
          <p:nvPr/>
        </p:nvSpPr>
        <p:spPr>
          <a:xfrm>
            <a:off x="1693625" y="5316425"/>
            <a:ext cx="6335700" cy="597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200"/>
              <a:t>Training in data management provided: </a:t>
            </a:r>
            <a:r>
              <a:rPr lang="en-US" sz="1200" u="sng">
                <a:solidFill>
                  <a:schemeClr val="hlink"/>
                </a:solidFill>
                <a:hlinkClick r:id="rId3"/>
              </a:rPr>
              <a:t>https://openworking.wordpress.com/2017/09/18/training-for-data-stewards/</a:t>
            </a:r>
            <a:r>
              <a:rPr lang="en-US" sz="1200"/>
              <a:t> </a:t>
            </a:r>
            <a:endParaRPr sz="1200"/>
          </a:p>
        </p:txBody>
      </p:sp>
      <p:pic>
        <p:nvPicPr>
          <p:cNvPr id="160" name="Google Shape;160;p29"/>
          <p:cNvPicPr preferRelativeResize="0"/>
          <p:nvPr/>
        </p:nvPicPr>
        <p:blipFill>
          <a:blip r:embed="rId4">
            <a:alphaModFix/>
          </a:blip>
          <a:stretch>
            <a:fillRect/>
          </a:stretch>
        </p:blipFill>
        <p:spPr>
          <a:xfrm>
            <a:off x="1690700" y="1884452"/>
            <a:ext cx="7453299" cy="3333623"/>
          </a:xfrm>
          <a:prstGeom prst="rect">
            <a:avLst/>
          </a:prstGeom>
          <a:noFill/>
          <a:ln>
            <a:noFill/>
          </a:ln>
        </p:spPr>
      </p:pic>
      <p:pic>
        <p:nvPicPr>
          <p:cNvPr id="161" name="Google Shape;161;p29"/>
          <p:cNvPicPr preferRelativeResize="0"/>
          <p:nvPr/>
        </p:nvPicPr>
        <p:blipFill rotWithShape="1">
          <a:blip r:embed="rId5">
            <a:alphaModFix/>
          </a:blip>
          <a:srcRect l="13387" t="3258" r="15061" b="19335"/>
          <a:stretch/>
        </p:blipFill>
        <p:spPr>
          <a:xfrm>
            <a:off x="4449150" y="1949625"/>
            <a:ext cx="901325" cy="975125"/>
          </a:xfrm>
          <a:prstGeom prst="rect">
            <a:avLst/>
          </a:prstGeom>
          <a:noFill/>
          <a:ln>
            <a:noFill/>
          </a:ln>
        </p:spPr>
      </p:pic>
      <p:sp>
        <p:nvSpPr>
          <p:cNvPr id="162" name="Google Shape;162;p29"/>
          <p:cNvSpPr txBox="1"/>
          <p:nvPr/>
        </p:nvSpPr>
        <p:spPr>
          <a:xfrm>
            <a:off x="58775" y="5329650"/>
            <a:ext cx="1475400" cy="8250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200"/>
              </a:spcAft>
              <a:buNone/>
            </a:pPr>
            <a:r>
              <a:rPr lang="en-US" sz="1000" b="1">
                <a:solidFill>
                  <a:srgbClr val="FFFFFF"/>
                </a:solidFill>
              </a:rPr>
              <a:t>https://doi.org/10.5281/zenodo.2684278</a:t>
            </a:r>
            <a:endParaRPr sz="1000" b="1">
              <a:solidFill>
                <a:srgbClr val="FFFFFF"/>
              </a:solidFill>
            </a:endParaRPr>
          </a:p>
        </p:txBody>
      </p:sp>
    </p:spTree>
  </p:cSld>
  <p:clrMapOvr>
    <a:masterClrMapping/>
  </p:clrMapOvr>
</p:sld>
</file>

<file path=ppt/theme/theme1.xml><?xml version="1.0" encoding="utf-8"?>
<a:theme xmlns:a="http://schemas.openxmlformats.org/drawingml/2006/main" name="Office Theme">
  <a:themeElements>
    <a:clrScheme name="TU Delft">
      <a:dk1>
        <a:srgbClr val="000000"/>
      </a:dk1>
      <a:lt1>
        <a:srgbClr val="FFFFFF"/>
      </a:lt1>
      <a:dk2>
        <a:srgbClr val="00A6D6"/>
      </a:dk2>
      <a:lt2>
        <a:srgbClr val="FFFFFF"/>
      </a:lt2>
      <a:accent1>
        <a:srgbClr val="A5CA1A"/>
      </a:accent1>
      <a:accent2>
        <a:srgbClr val="E21A1A"/>
      </a:accent2>
      <a:accent3>
        <a:srgbClr val="6D177F"/>
      </a:accent3>
      <a:accent4>
        <a:srgbClr val="E64616"/>
      </a:accent4>
      <a:accent5>
        <a:srgbClr val="008891"/>
      </a:accent5>
      <a:accent6>
        <a:srgbClr val="6B8689"/>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TU Delft">
      <a:dk1>
        <a:srgbClr val="000000"/>
      </a:dk1>
      <a:lt1>
        <a:srgbClr val="FFFFFF"/>
      </a:lt1>
      <a:dk2>
        <a:srgbClr val="00A6D6"/>
      </a:dk2>
      <a:lt2>
        <a:srgbClr val="FFFFFF"/>
      </a:lt2>
      <a:accent1>
        <a:srgbClr val="A5CA1A"/>
      </a:accent1>
      <a:accent2>
        <a:srgbClr val="E21A1A"/>
      </a:accent2>
      <a:accent3>
        <a:srgbClr val="6D177F"/>
      </a:accent3>
      <a:accent4>
        <a:srgbClr val="E64616"/>
      </a:accent4>
      <a:accent5>
        <a:srgbClr val="008891"/>
      </a:accent5>
      <a:accent6>
        <a:srgbClr val="6B8689"/>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TU Delft">
      <a:dk1>
        <a:srgbClr val="000000"/>
      </a:dk1>
      <a:lt1>
        <a:srgbClr val="FFFFFF"/>
      </a:lt1>
      <a:dk2>
        <a:srgbClr val="00A6D6"/>
      </a:dk2>
      <a:lt2>
        <a:srgbClr val="FFFFFF"/>
      </a:lt2>
      <a:accent1>
        <a:srgbClr val="A5CA1A"/>
      </a:accent1>
      <a:accent2>
        <a:srgbClr val="E21A1A"/>
      </a:accent2>
      <a:accent3>
        <a:srgbClr val="6D177F"/>
      </a:accent3>
      <a:accent4>
        <a:srgbClr val="E64616"/>
      </a:accent4>
      <a:accent5>
        <a:srgbClr val="008891"/>
      </a:accent5>
      <a:accent6>
        <a:srgbClr val="6B8689"/>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TU Delft">
      <a:dk1>
        <a:srgbClr val="000000"/>
      </a:dk1>
      <a:lt1>
        <a:srgbClr val="FFFFFF"/>
      </a:lt1>
      <a:dk2>
        <a:srgbClr val="00A6D6"/>
      </a:dk2>
      <a:lt2>
        <a:srgbClr val="FFFFFF"/>
      </a:lt2>
      <a:accent1>
        <a:srgbClr val="A5CA1A"/>
      </a:accent1>
      <a:accent2>
        <a:srgbClr val="E21A1A"/>
      </a:accent2>
      <a:accent3>
        <a:srgbClr val="6D177F"/>
      </a:accent3>
      <a:accent4>
        <a:srgbClr val="E64616"/>
      </a:accent4>
      <a:accent5>
        <a:srgbClr val="008891"/>
      </a:accent5>
      <a:accent6>
        <a:srgbClr val="6B8689"/>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TU Delft">
      <a:dk1>
        <a:srgbClr val="000000"/>
      </a:dk1>
      <a:lt1>
        <a:srgbClr val="FFFFFF"/>
      </a:lt1>
      <a:dk2>
        <a:srgbClr val="00A6D6"/>
      </a:dk2>
      <a:lt2>
        <a:srgbClr val="FFFFFF"/>
      </a:lt2>
      <a:accent1>
        <a:srgbClr val="A5CA1A"/>
      </a:accent1>
      <a:accent2>
        <a:srgbClr val="E21A1A"/>
      </a:accent2>
      <a:accent3>
        <a:srgbClr val="6D177F"/>
      </a:accent3>
      <a:accent4>
        <a:srgbClr val="E64616"/>
      </a:accent4>
      <a:accent5>
        <a:srgbClr val="008891"/>
      </a:accent5>
      <a:accent6>
        <a:srgbClr val="6B8689"/>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TotalTime>
  <Words>824</Words>
  <Application>Microsoft Office PowerPoint</Application>
  <PresentationFormat>On-screen Show (4:3)</PresentationFormat>
  <Paragraphs>101</Paragraphs>
  <Slides>16</Slides>
  <Notes>16</Notes>
  <HiddenSlides>0</HiddenSlides>
  <MMClips>0</MMClips>
  <ScaleCrop>false</ScaleCrop>
  <HeadingPairs>
    <vt:vector size="6" baseType="variant">
      <vt:variant>
        <vt:lpstr>Fonts Used</vt:lpstr>
      </vt:variant>
      <vt:variant>
        <vt:i4>3</vt:i4>
      </vt:variant>
      <vt:variant>
        <vt:lpstr>Theme</vt:lpstr>
      </vt:variant>
      <vt:variant>
        <vt:i4>5</vt:i4>
      </vt:variant>
      <vt:variant>
        <vt:lpstr>Slide Titles</vt:lpstr>
      </vt:variant>
      <vt:variant>
        <vt:i4>16</vt:i4>
      </vt:variant>
    </vt:vector>
  </HeadingPairs>
  <TitlesOfParts>
    <vt:vector size="24" baseType="lpstr">
      <vt:lpstr>Arial</vt:lpstr>
      <vt:lpstr>Calibri</vt:lpstr>
      <vt:lpstr>Tahoma</vt:lpstr>
      <vt:lpstr>Office Theme</vt:lpstr>
      <vt:lpstr>Office Theme</vt:lpstr>
      <vt:lpstr>Office Theme</vt:lpstr>
      <vt:lpstr>Office Theme</vt:lpstr>
      <vt:lpstr>Office Theme</vt:lpstr>
      <vt:lpstr>PowerPoint Presentation</vt:lpstr>
      <vt:lpstr>Outline of the presentation</vt:lpstr>
      <vt:lpstr>TU Delft?  (Delft University of Technology)</vt:lpstr>
      <vt:lpstr>Key principles behind the project</vt:lpstr>
      <vt:lpstr>PowerPoint Presentation</vt:lpstr>
      <vt:lpstr>Good data management is a necessary prerequisite to Open Science &amp; reproducible research</vt:lpstr>
      <vt:lpstr>Outline of the presentation</vt:lpstr>
      <vt:lpstr>Data Stewards within data support structure at TU Delft</vt:lpstr>
      <vt:lpstr>Subject-specific Data Steward at every Faculty</vt:lpstr>
      <vt:lpstr>What do the Data Stewards do?</vt:lpstr>
      <vt:lpstr>PowerPoint Presentation</vt:lpstr>
      <vt:lpstr>Disciplinary support also reflected in policy development</vt:lpstr>
      <vt:lpstr>Data Steward Network</vt:lpstr>
      <vt:lpstr>47 Data Champions at TU Delft</vt:lpstr>
      <vt:lpstr>Challenges</vt:lpstr>
      <vt:lpstr>Questions or more info?</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Esther Plomp</dc:creator>
  <cp:lastModifiedBy>Esther Plomp</cp:lastModifiedBy>
  <cp:revision>3</cp:revision>
  <dcterms:modified xsi:type="dcterms:W3CDTF">2019-08-26T20:33:20Z</dcterms:modified>
</cp:coreProperties>
</file>